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6"/>
  </p:notesMasterIdLst>
  <p:sldIdLst>
    <p:sldId id="256" r:id="rId2"/>
    <p:sldId id="307" r:id="rId3"/>
    <p:sldId id="288" r:id="rId4"/>
    <p:sldId id="289" r:id="rId5"/>
    <p:sldId id="309" r:id="rId6"/>
    <p:sldId id="310" r:id="rId7"/>
    <p:sldId id="311" r:id="rId8"/>
    <p:sldId id="312" r:id="rId9"/>
    <p:sldId id="291" r:id="rId10"/>
    <p:sldId id="305" r:id="rId11"/>
    <p:sldId id="306" r:id="rId12"/>
    <p:sldId id="292" r:id="rId13"/>
    <p:sldId id="293" r:id="rId14"/>
    <p:sldId id="294" r:id="rId15"/>
    <p:sldId id="295" r:id="rId16"/>
    <p:sldId id="296" r:id="rId17"/>
    <p:sldId id="297" r:id="rId18"/>
    <p:sldId id="298" r:id="rId19"/>
    <p:sldId id="299" r:id="rId20"/>
    <p:sldId id="300" r:id="rId21"/>
    <p:sldId id="301" r:id="rId22"/>
    <p:sldId id="302" r:id="rId23"/>
    <p:sldId id="303" r:id="rId24"/>
    <p:sldId id="308" r:id="rId25"/>
  </p:sldIdLst>
  <p:sldSz cx="9144000" cy="5143500" type="screen16x9"/>
  <p:notesSz cx="6858000" cy="9144000"/>
  <p:embeddedFontLst>
    <p:embeddedFont>
      <p:font typeface="Dosis ExtraLight" pitchFamily="2" charset="77"/>
      <p:regular r:id="rId27"/>
      <p:bold r:id="rId28"/>
    </p:embeddedFont>
    <p:embeddedFont>
      <p:font typeface="Titillium Web Light" pitchFamily="2" charset="77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5A28EFD-C747-4B63-B342-DE6663AAD031}">
  <a:tblStyle styleId="{F5A28EFD-C747-4B63-B342-DE6663AAD03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0"/>
  </p:normalViewPr>
  <p:slideViewPr>
    <p:cSldViewPr snapToGrid="0" snapToObjects="1">
      <p:cViewPr varScale="1">
        <p:scale>
          <a:sx n="160" d="100"/>
          <a:sy n="160" d="100"/>
        </p:scale>
        <p:origin x="2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3" name="Google Shape;3833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4" name="Google Shape;3834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3" name="Google Shape;3833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4" name="Google Shape;3834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63758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 rot="10800000">
            <a:off x="8705367" y="28698"/>
            <a:ext cx="410132" cy="5086302"/>
            <a:chOff x="836200" y="238125"/>
            <a:chExt cx="422425" cy="5238750"/>
          </a:xfrm>
        </p:grpSpPr>
        <p:sp>
          <p:nvSpPr>
            <p:cNvPr id="12" name="Google Shape;12;p2"/>
            <p:cNvSpPr/>
            <p:nvPr/>
          </p:nvSpPr>
          <p:spPr>
            <a:xfrm>
              <a:off x="83620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8362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83620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362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3620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362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3620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362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83620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8362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83620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83620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8362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83620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83620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83620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8362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8362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83620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83620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83620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83620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83620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8362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83620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83620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83620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83620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8362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8362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83620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8362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83620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8362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83620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9867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98670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98670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98670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9867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98670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98670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98670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98670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98670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9867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98670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98670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98670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9867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98670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98670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98670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9867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9867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9867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98670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98670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1137200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1137200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113720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1137200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1137200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1137200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1137200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1137200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1137200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1137200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1137200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1137200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1137200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113720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1137200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1137200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1137200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113720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1137200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1137200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113720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1137200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" name="Google Shape;92;p2"/>
          <p:cNvGrpSpPr/>
          <p:nvPr/>
        </p:nvGrpSpPr>
        <p:grpSpPr>
          <a:xfrm rot="10800000">
            <a:off x="6659535" y="28698"/>
            <a:ext cx="2309844" cy="5086302"/>
            <a:chOff x="986700" y="238125"/>
            <a:chExt cx="2379075" cy="5238750"/>
          </a:xfrm>
        </p:grpSpPr>
        <p:sp>
          <p:nvSpPr>
            <p:cNvPr id="93" name="Google Shape;93;p2"/>
            <p:cNvSpPr/>
            <p:nvPr/>
          </p:nvSpPr>
          <p:spPr>
            <a:xfrm>
              <a:off x="98670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9867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9867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98670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9867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9867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9867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98670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98670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98670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98670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9867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113720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1137200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1137200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113720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1137200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1137200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113720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113720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1137200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1137200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1137200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113720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1137200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12877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12877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12877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12877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12877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12877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12877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12877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12877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12877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12877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12877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12877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12877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12877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12877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12877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12877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12877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12877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14382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14382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14382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14382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14382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14382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14382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14382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14382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14382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14382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4382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4382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14382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14382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14382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14382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14382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14382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14382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14382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14382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14382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14382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14382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14382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14382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14382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14382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14382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14382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15887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15887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15887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15887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15887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15887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15887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15887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15887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15887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15887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15887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15887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15887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15887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15887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15887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15887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15887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17392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17392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17392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17392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17392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17392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17392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17392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17392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17392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17392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188975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1889750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1889750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188975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188975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20402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20402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20402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2190775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234130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26423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26423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324435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" name="Google Shape;212;p2"/>
          <p:cNvGrpSpPr/>
          <p:nvPr/>
        </p:nvGrpSpPr>
        <p:grpSpPr>
          <a:xfrm rot="10800000">
            <a:off x="6367294" y="28698"/>
            <a:ext cx="2017554" cy="5086302"/>
            <a:chOff x="1588750" y="238125"/>
            <a:chExt cx="2078025" cy="5238750"/>
          </a:xfrm>
        </p:grpSpPr>
        <p:sp>
          <p:nvSpPr>
            <p:cNvPr id="213" name="Google Shape;213;p2"/>
            <p:cNvSpPr/>
            <p:nvPr/>
          </p:nvSpPr>
          <p:spPr>
            <a:xfrm>
              <a:off x="15887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15887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15887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15887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15887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15887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17392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17392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17392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17392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17392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17392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17392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1889750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1889750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1889750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1889750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188975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1889750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1889750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1889750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1889750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188975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1889750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1889750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1889750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1889750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1889750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1889750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188975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1889750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1889750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204027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20402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20402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204027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204027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20402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20402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204027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20402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20402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20402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20402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204027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20402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20402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20402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20402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20402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20402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2190775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2190775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2190775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2190775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2190775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2190775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2190775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2190775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2190775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2190775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2190775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2190775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2190775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2190775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2190775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2190775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2190775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2190775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2190775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2190775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2190775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2190775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2190775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2190775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2190775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234130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23413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23413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23413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234130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23413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234130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234130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234130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234130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23413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23413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234130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234130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234130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234130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234130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234130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234130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234130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23413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23413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23413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234130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23413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234130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24918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24918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249180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24918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249180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249180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249180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249180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24918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249180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249180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24918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24918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249180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249180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249180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249180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249180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249180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249180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249180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24918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249180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249180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249180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26423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26423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26423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26423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26423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26423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26423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26423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26423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26423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26423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26423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26423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26423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26423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26423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26423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26423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26423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26423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27928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27928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27928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27928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27928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27928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27928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27928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27928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27928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27928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27928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27928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27928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27928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27928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27928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27928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2943325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2943325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2943325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2943325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2943325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2943325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2943325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2943325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2943325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2943325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2943325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2943325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2943325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2943325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2943325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2943325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2943325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2943325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30938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30938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30938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30938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30938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30938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30938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30938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30938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324435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324435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324435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324435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324435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324435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324435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324435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33948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33948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33948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339487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33948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"/>
            <p:cNvSpPr/>
            <p:nvPr/>
          </p:nvSpPr>
          <p:spPr>
            <a:xfrm>
              <a:off x="33948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"/>
            <p:cNvSpPr/>
            <p:nvPr/>
          </p:nvSpPr>
          <p:spPr>
            <a:xfrm>
              <a:off x="35453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35453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"/>
            <p:cNvSpPr/>
            <p:nvPr/>
          </p:nvSpPr>
          <p:spPr>
            <a:xfrm>
              <a:off x="35453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2" name="Google Shape;422;p2"/>
          <p:cNvGrpSpPr/>
          <p:nvPr/>
        </p:nvGrpSpPr>
        <p:grpSpPr>
          <a:xfrm rot="10800000">
            <a:off x="6367294" y="28698"/>
            <a:ext cx="2309820" cy="5086302"/>
            <a:chOff x="1287725" y="238125"/>
            <a:chExt cx="2379050" cy="5238750"/>
          </a:xfrm>
        </p:grpSpPr>
        <p:sp>
          <p:nvSpPr>
            <p:cNvPr id="423" name="Google Shape;423;p2"/>
            <p:cNvSpPr/>
            <p:nvPr/>
          </p:nvSpPr>
          <p:spPr>
            <a:xfrm>
              <a:off x="12877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"/>
            <p:cNvSpPr/>
            <p:nvPr/>
          </p:nvSpPr>
          <p:spPr>
            <a:xfrm>
              <a:off x="12877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12877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"/>
            <p:cNvSpPr/>
            <p:nvPr/>
          </p:nvSpPr>
          <p:spPr>
            <a:xfrm>
              <a:off x="12877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"/>
            <p:cNvSpPr/>
            <p:nvPr/>
          </p:nvSpPr>
          <p:spPr>
            <a:xfrm>
              <a:off x="12877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"/>
            <p:cNvSpPr/>
            <p:nvPr/>
          </p:nvSpPr>
          <p:spPr>
            <a:xfrm>
              <a:off x="12877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"/>
            <p:cNvSpPr/>
            <p:nvPr/>
          </p:nvSpPr>
          <p:spPr>
            <a:xfrm>
              <a:off x="12877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"/>
            <p:cNvSpPr/>
            <p:nvPr/>
          </p:nvSpPr>
          <p:spPr>
            <a:xfrm>
              <a:off x="12877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12877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"/>
            <p:cNvSpPr/>
            <p:nvPr/>
          </p:nvSpPr>
          <p:spPr>
            <a:xfrm>
              <a:off x="12877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"/>
            <p:cNvSpPr/>
            <p:nvPr/>
          </p:nvSpPr>
          <p:spPr>
            <a:xfrm>
              <a:off x="12877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12877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"/>
            <p:cNvSpPr/>
            <p:nvPr/>
          </p:nvSpPr>
          <p:spPr>
            <a:xfrm>
              <a:off x="12877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"/>
            <p:cNvSpPr/>
            <p:nvPr/>
          </p:nvSpPr>
          <p:spPr>
            <a:xfrm>
              <a:off x="12877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"/>
            <p:cNvSpPr/>
            <p:nvPr/>
          </p:nvSpPr>
          <p:spPr>
            <a:xfrm>
              <a:off x="12877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"/>
            <p:cNvSpPr/>
            <p:nvPr/>
          </p:nvSpPr>
          <p:spPr>
            <a:xfrm>
              <a:off x="14382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"/>
            <p:cNvSpPr/>
            <p:nvPr/>
          </p:nvSpPr>
          <p:spPr>
            <a:xfrm>
              <a:off x="14382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"/>
            <p:cNvSpPr/>
            <p:nvPr/>
          </p:nvSpPr>
          <p:spPr>
            <a:xfrm>
              <a:off x="14382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"/>
            <p:cNvSpPr/>
            <p:nvPr/>
          </p:nvSpPr>
          <p:spPr>
            <a:xfrm>
              <a:off x="14382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"/>
            <p:cNvSpPr/>
            <p:nvPr/>
          </p:nvSpPr>
          <p:spPr>
            <a:xfrm>
              <a:off x="15887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"/>
            <p:cNvSpPr/>
            <p:nvPr/>
          </p:nvSpPr>
          <p:spPr>
            <a:xfrm>
              <a:off x="15887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"/>
            <p:cNvSpPr/>
            <p:nvPr/>
          </p:nvSpPr>
          <p:spPr>
            <a:xfrm>
              <a:off x="15887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"/>
            <p:cNvSpPr/>
            <p:nvPr/>
          </p:nvSpPr>
          <p:spPr>
            <a:xfrm>
              <a:off x="15887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"/>
            <p:cNvSpPr/>
            <p:nvPr/>
          </p:nvSpPr>
          <p:spPr>
            <a:xfrm>
              <a:off x="15887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"/>
            <p:cNvSpPr/>
            <p:nvPr/>
          </p:nvSpPr>
          <p:spPr>
            <a:xfrm>
              <a:off x="15887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"/>
            <p:cNvSpPr/>
            <p:nvPr/>
          </p:nvSpPr>
          <p:spPr>
            <a:xfrm>
              <a:off x="15887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"/>
            <p:cNvSpPr/>
            <p:nvPr/>
          </p:nvSpPr>
          <p:spPr>
            <a:xfrm>
              <a:off x="15887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"/>
            <p:cNvSpPr/>
            <p:nvPr/>
          </p:nvSpPr>
          <p:spPr>
            <a:xfrm>
              <a:off x="15887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"/>
            <p:cNvSpPr/>
            <p:nvPr/>
          </p:nvSpPr>
          <p:spPr>
            <a:xfrm>
              <a:off x="15887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"/>
            <p:cNvSpPr/>
            <p:nvPr/>
          </p:nvSpPr>
          <p:spPr>
            <a:xfrm>
              <a:off x="17392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"/>
            <p:cNvSpPr/>
            <p:nvPr/>
          </p:nvSpPr>
          <p:spPr>
            <a:xfrm>
              <a:off x="17392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"/>
            <p:cNvSpPr/>
            <p:nvPr/>
          </p:nvSpPr>
          <p:spPr>
            <a:xfrm>
              <a:off x="17392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"/>
            <p:cNvSpPr/>
            <p:nvPr/>
          </p:nvSpPr>
          <p:spPr>
            <a:xfrm>
              <a:off x="17392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"/>
            <p:cNvSpPr/>
            <p:nvPr/>
          </p:nvSpPr>
          <p:spPr>
            <a:xfrm>
              <a:off x="17392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"/>
            <p:cNvSpPr/>
            <p:nvPr/>
          </p:nvSpPr>
          <p:spPr>
            <a:xfrm>
              <a:off x="17392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"/>
            <p:cNvSpPr/>
            <p:nvPr/>
          </p:nvSpPr>
          <p:spPr>
            <a:xfrm>
              <a:off x="17392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"/>
            <p:cNvSpPr/>
            <p:nvPr/>
          </p:nvSpPr>
          <p:spPr>
            <a:xfrm>
              <a:off x="17392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"/>
            <p:cNvSpPr/>
            <p:nvPr/>
          </p:nvSpPr>
          <p:spPr>
            <a:xfrm>
              <a:off x="17392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"/>
            <p:cNvSpPr/>
            <p:nvPr/>
          </p:nvSpPr>
          <p:spPr>
            <a:xfrm>
              <a:off x="17392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"/>
            <p:cNvSpPr/>
            <p:nvPr/>
          </p:nvSpPr>
          <p:spPr>
            <a:xfrm>
              <a:off x="17392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"/>
            <p:cNvSpPr/>
            <p:nvPr/>
          </p:nvSpPr>
          <p:spPr>
            <a:xfrm>
              <a:off x="17392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"/>
            <p:cNvSpPr/>
            <p:nvPr/>
          </p:nvSpPr>
          <p:spPr>
            <a:xfrm>
              <a:off x="17392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"/>
            <p:cNvSpPr/>
            <p:nvPr/>
          </p:nvSpPr>
          <p:spPr>
            <a:xfrm>
              <a:off x="17392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"/>
            <p:cNvSpPr/>
            <p:nvPr/>
          </p:nvSpPr>
          <p:spPr>
            <a:xfrm>
              <a:off x="17392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"/>
            <p:cNvSpPr/>
            <p:nvPr/>
          </p:nvSpPr>
          <p:spPr>
            <a:xfrm>
              <a:off x="17392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"/>
            <p:cNvSpPr/>
            <p:nvPr/>
          </p:nvSpPr>
          <p:spPr>
            <a:xfrm>
              <a:off x="17392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"/>
            <p:cNvSpPr/>
            <p:nvPr/>
          </p:nvSpPr>
          <p:spPr>
            <a:xfrm>
              <a:off x="1889750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"/>
            <p:cNvSpPr/>
            <p:nvPr/>
          </p:nvSpPr>
          <p:spPr>
            <a:xfrm>
              <a:off x="1889750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"/>
            <p:cNvSpPr/>
            <p:nvPr/>
          </p:nvSpPr>
          <p:spPr>
            <a:xfrm>
              <a:off x="188975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"/>
            <p:cNvSpPr/>
            <p:nvPr/>
          </p:nvSpPr>
          <p:spPr>
            <a:xfrm>
              <a:off x="1889750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"/>
            <p:cNvSpPr/>
            <p:nvPr/>
          </p:nvSpPr>
          <p:spPr>
            <a:xfrm>
              <a:off x="188975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"/>
            <p:cNvSpPr/>
            <p:nvPr/>
          </p:nvSpPr>
          <p:spPr>
            <a:xfrm>
              <a:off x="1889750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"/>
            <p:cNvSpPr/>
            <p:nvPr/>
          </p:nvSpPr>
          <p:spPr>
            <a:xfrm>
              <a:off x="1889750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"/>
            <p:cNvSpPr/>
            <p:nvPr/>
          </p:nvSpPr>
          <p:spPr>
            <a:xfrm>
              <a:off x="1889750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"/>
            <p:cNvSpPr/>
            <p:nvPr/>
          </p:nvSpPr>
          <p:spPr>
            <a:xfrm>
              <a:off x="188975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"/>
            <p:cNvSpPr/>
            <p:nvPr/>
          </p:nvSpPr>
          <p:spPr>
            <a:xfrm>
              <a:off x="1889750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"/>
            <p:cNvSpPr/>
            <p:nvPr/>
          </p:nvSpPr>
          <p:spPr>
            <a:xfrm>
              <a:off x="1889750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"/>
            <p:cNvSpPr/>
            <p:nvPr/>
          </p:nvSpPr>
          <p:spPr>
            <a:xfrm>
              <a:off x="20402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"/>
            <p:cNvSpPr/>
            <p:nvPr/>
          </p:nvSpPr>
          <p:spPr>
            <a:xfrm>
              <a:off x="20402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"/>
            <p:cNvSpPr/>
            <p:nvPr/>
          </p:nvSpPr>
          <p:spPr>
            <a:xfrm>
              <a:off x="204027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"/>
            <p:cNvSpPr/>
            <p:nvPr/>
          </p:nvSpPr>
          <p:spPr>
            <a:xfrm>
              <a:off x="20402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"/>
            <p:cNvSpPr/>
            <p:nvPr/>
          </p:nvSpPr>
          <p:spPr>
            <a:xfrm>
              <a:off x="20402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"/>
            <p:cNvSpPr/>
            <p:nvPr/>
          </p:nvSpPr>
          <p:spPr>
            <a:xfrm>
              <a:off x="20402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"/>
            <p:cNvSpPr/>
            <p:nvPr/>
          </p:nvSpPr>
          <p:spPr>
            <a:xfrm>
              <a:off x="20402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"/>
            <p:cNvSpPr/>
            <p:nvPr/>
          </p:nvSpPr>
          <p:spPr>
            <a:xfrm>
              <a:off x="20402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"/>
            <p:cNvSpPr/>
            <p:nvPr/>
          </p:nvSpPr>
          <p:spPr>
            <a:xfrm>
              <a:off x="20402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"/>
            <p:cNvSpPr/>
            <p:nvPr/>
          </p:nvSpPr>
          <p:spPr>
            <a:xfrm>
              <a:off x="20402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"/>
            <p:cNvSpPr/>
            <p:nvPr/>
          </p:nvSpPr>
          <p:spPr>
            <a:xfrm>
              <a:off x="20402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"/>
            <p:cNvSpPr/>
            <p:nvPr/>
          </p:nvSpPr>
          <p:spPr>
            <a:xfrm>
              <a:off x="204027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"/>
            <p:cNvSpPr/>
            <p:nvPr/>
          </p:nvSpPr>
          <p:spPr>
            <a:xfrm>
              <a:off x="204027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"/>
            <p:cNvSpPr/>
            <p:nvPr/>
          </p:nvSpPr>
          <p:spPr>
            <a:xfrm>
              <a:off x="2190775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"/>
            <p:cNvSpPr/>
            <p:nvPr/>
          </p:nvSpPr>
          <p:spPr>
            <a:xfrm>
              <a:off x="2190775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"/>
            <p:cNvSpPr/>
            <p:nvPr/>
          </p:nvSpPr>
          <p:spPr>
            <a:xfrm>
              <a:off x="2190775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"/>
            <p:cNvSpPr/>
            <p:nvPr/>
          </p:nvSpPr>
          <p:spPr>
            <a:xfrm>
              <a:off x="2190775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"/>
            <p:cNvSpPr/>
            <p:nvPr/>
          </p:nvSpPr>
          <p:spPr>
            <a:xfrm>
              <a:off x="2190775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"/>
            <p:cNvSpPr/>
            <p:nvPr/>
          </p:nvSpPr>
          <p:spPr>
            <a:xfrm>
              <a:off x="2190775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"/>
            <p:cNvSpPr/>
            <p:nvPr/>
          </p:nvSpPr>
          <p:spPr>
            <a:xfrm>
              <a:off x="2190775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"/>
            <p:cNvSpPr/>
            <p:nvPr/>
          </p:nvSpPr>
          <p:spPr>
            <a:xfrm>
              <a:off x="2190775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"/>
            <p:cNvSpPr/>
            <p:nvPr/>
          </p:nvSpPr>
          <p:spPr>
            <a:xfrm>
              <a:off x="2190775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"/>
            <p:cNvSpPr/>
            <p:nvPr/>
          </p:nvSpPr>
          <p:spPr>
            <a:xfrm>
              <a:off x="234130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"/>
            <p:cNvSpPr/>
            <p:nvPr/>
          </p:nvSpPr>
          <p:spPr>
            <a:xfrm>
              <a:off x="23413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"/>
            <p:cNvSpPr/>
            <p:nvPr/>
          </p:nvSpPr>
          <p:spPr>
            <a:xfrm>
              <a:off x="234130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"/>
            <p:cNvSpPr/>
            <p:nvPr/>
          </p:nvSpPr>
          <p:spPr>
            <a:xfrm>
              <a:off x="234130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"/>
            <p:cNvSpPr/>
            <p:nvPr/>
          </p:nvSpPr>
          <p:spPr>
            <a:xfrm>
              <a:off x="234130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"/>
            <p:cNvSpPr/>
            <p:nvPr/>
          </p:nvSpPr>
          <p:spPr>
            <a:xfrm>
              <a:off x="23413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"/>
            <p:cNvSpPr/>
            <p:nvPr/>
          </p:nvSpPr>
          <p:spPr>
            <a:xfrm>
              <a:off x="23413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"/>
            <p:cNvSpPr/>
            <p:nvPr/>
          </p:nvSpPr>
          <p:spPr>
            <a:xfrm>
              <a:off x="234130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"/>
            <p:cNvSpPr/>
            <p:nvPr/>
          </p:nvSpPr>
          <p:spPr>
            <a:xfrm>
              <a:off x="249180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"/>
            <p:cNvSpPr/>
            <p:nvPr/>
          </p:nvSpPr>
          <p:spPr>
            <a:xfrm>
              <a:off x="24918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"/>
            <p:cNvSpPr/>
            <p:nvPr/>
          </p:nvSpPr>
          <p:spPr>
            <a:xfrm>
              <a:off x="249180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"/>
            <p:cNvSpPr/>
            <p:nvPr/>
          </p:nvSpPr>
          <p:spPr>
            <a:xfrm>
              <a:off x="24918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"/>
            <p:cNvSpPr/>
            <p:nvPr/>
          </p:nvSpPr>
          <p:spPr>
            <a:xfrm>
              <a:off x="24918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"/>
            <p:cNvSpPr/>
            <p:nvPr/>
          </p:nvSpPr>
          <p:spPr>
            <a:xfrm>
              <a:off x="26423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"/>
            <p:cNvSpPr/>
            <p:nvPr/>
          </p:nvSpPr>
          <p:spPr>
            <a:xfrm>
              <a:off x="26423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"/>
            <p:cNvSpPr/>
            <p:nvPr/>
          </p:nvSpPr>
          <p:spPr>
            <a:xfrm>
              <a:off x="26423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"/>
            <p:cNvSpPr/>
            <p:nvPr/>
          </p:nvSpPr>
          <p:spPr>
            <a:xfrm>
              <a:off x="26423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"/>
            <p:cNvSpPr/>
            <p:nvPr/>
          </p:nvSpPr>
          <p:spPr>
            <a:xfrm>
              <a:off x="26423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"/>
            <p:cNvSpPr/>
            <p:nvPr/>
          </p:nvSpPr>
          <p:spPr>
            <a:xfrm>
              <a:off x="27928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"/>
            <p:cNvSpPr/>
            <p:nvPr/>
          </p:nvSpPr>
          <p:spPr>
            <a:xfrm>
              <a:off x="2943325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"/>
            <p:cNvSpPr/>
            <p:nvPr/>
          </p:nvSpPr>
          <p:spPr>
            <a:xfrm>
              <a:off x="2943325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"/>
            <p:cNvSpPr/>
            <p:nvPr/>
          </p:nvSpPr>
          <p:spPr>
            <a:xfrm>
              <a:off x="30938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"/>
            <p:cNvSpPr/>
            <p:nvPr/>
          </p:nvSpPr>
          <p:spPr>
            <a:xfrm>
              <a:off x="33948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"/>
            <p:cNvSpPr/>
            <p:nvPr/>
          </p:nvSpPr>
          <p:spPr>
            <a:xfrm>
              <a:off x="35453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1" name="Google Shape;2401;p8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402" name="Google Shape;2402;p8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2403" name="Google Shape;2403;p8"/>
          <p:cNvGrpSpPr/>
          <p:nvPr/>
        </p:nvGrpSpPr>
        <p:grpSpPr>
          <a:xfrm rot="10800000">
            <a:off x="8851487" y="28707"/>
            <a:ext cx="264012" cy="5086302"/>
            <a:chOff x="5307800" y="238125"/>
            <a:chExt cx="271925" cy="5238750"/>
          </a:xfrm>
        </p:grpSpPr>
        <p:sp>
          <p:nvSpPr>
            <p:cNvPr id="2404" name="Google Shape;2404;p8"/>
            <p:cNvSpPr/>
            <p:nvPr/>
          </p:nvSpPr>
          <p:spPr>
            <a:xfrm>
              <a:off x="5307800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8"/>
            <p:cNvSpPr/>
            <p:nvPr/>
          </p:nvSpPr>
          <p:spPr>
            <a:xfrm>
              <a:off x="530780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8"/>
            <p:cNvSpPr/>
            <p:nvPr/>
          </p:nvSpPr>
          <p:spPr>
            <a:xfrm>
              <a:off x="5307800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8"/>
            <p:cNvSpPr/>
            <p:nvPr/>
          </p:nvSpPr>
          <p:spPr>
            <a:xfrm>
              <a:off x="5307800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8"/>
            <p:cNvSpPr/>
            <p:nvPr/>
          </p:nvSpPr>
          <p:spPr>
            <a:xfrm>
              <a:off x="5307800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8"/>
            <p:cNvSpPr/>
            <p:nvPr/>
          </p:nvSpPr>
          <p:spPr>
            <a:xfrm>
              <a:off x="530780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8"/>
            <p:cNvSpPr/>
            <p:nvPr/>
          </p:nvSpPr>
          <p:spPr>
            <a:xfrm>
              <a:off x="5307800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8"/>
            <p:cNvSpPr/>
            <p:nvPr/>
          </p:nvSpPr>
          <p:spPr>
            <a:xfrm>
              <a:off x="530780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8"/>
            <p:cNvSpPr/>
            <p:nvPr/>
          </p:nvSpPr>
          <p:spPr>
            <a:xfrm>
              <a:off x="5307800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8"/>
            <p:cNvSpPr/>
            <p:nvPr/>
          </p:nvSpPr>
          <p:spPr>
            <a:xfrm>
              <a:off x="5307800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8"/>
            <p:cNvSpPr/>
            <p:nvPr/>
          </p:nvSpPr>
          <p:spPr>
            <a:xfrm>
              <a:off x="5307800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8"/>
            <p:cNvSpPr/>
            <p:nvPr/>
          </p:nvSpPr>
          <p:spPr>
            <a:xfrm>
              <a:off x="5307800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8"/>
            <p:cNvSpPr/>
            <p:nvPr/>
          </p:nvSpPr>
          <p:spPr>
            <a:xfrm>
              <a:off x="530780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8"/>
            <p:cNvSpPr/>
            <p:nvPr/>
          </p:nvSpPr>
          <p:spPr>
            <a:xfrm>
              <a:off x="5307800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8"/>
            <p:cNvSpPr/>
            <p:nvPr/>
          </p:nvSpPr>
          <p:spPr>
            <a:xfrm>
              <a:off x="5307800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8"/>
            <p:cNvSpPr/>
            <p:nvPr/>
          </p:nvSpPr>
          <p:spPr>
            <a:xfrm>
              <a:off x="5307800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8"/>
            <p:cNvSpPr/>
            <p:nvPr/>
          </p:nvSpPr>
          <p:spPr>
            <a:xfrm>
              <a:off x="5307800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8"/>
            <p:cNvSpPr/>
            <p:nvPr/>
          </p:nvSpPr>
          <p:spPr>
            <a:xfrm>
              <a:off x="530780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8"/>
            <p:cNvSpPr/>
            <p:nvPr/>
          </p:nvSpPr>
          <p:spPr>
            <a:xfrm>
              <a:off x="5307800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8"/>
            <p:cNvSpPr/>
            <p:nvPr/>
          </p:nvSpPr>
          <p:spPr>
            <a:xfrm>
              <a:off x="5307800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8"/>
            <p:cNvSpPr/>
            <p:nvPr/>
          </p:nvSpPr>
          <p:spPr>
            <a:xfrm>
              <a:off x="5307800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8"/>
            <p:cNvSpPr/>
            <p:nvPr/>
          </p:nvSpPr>
          <p:spPr>
            <a:xfrm>
              <a:off x="5307800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8"/>
            <p:cNvSpPr/>
            <p:nvPr/>
          </p:nvSpPr>
          <p:spPr>
            <a:xfrm>
              <a:off x="5307800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8"/>
            <p:cNvSpPr/>
            <p:nvPr/>
          </p:nvSpPr>
          <p:spPr>
            <a:xfrm>
              <a:off x="530780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8"/>
            <p:cNvSpPr/>
            <p:nvPr/>
          </p:nvSpPr>
          <p:spPr>
            <a:xfrm>
              <a:off x="5307800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8"/>
            <p:cNvSpPr/>
            <p:nvPr/>
          </p:nvSpPr>
          <p:spPr>
            <a:xfrm>
              <a:off x="5307800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8"/>
            <p:cNvSpPr/>
            <p:nvPr/>
          </p:nvSpPr>
          <p:spPr>
            <a:xfrm>
              <a:off x="5307800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8"/>
            <p:cNvSpPr/>
            <p:nvPr/>
          </p:nvSpPr>
          <p:spPr>
            <a:xfrm>
              <a:off x="5307800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8"/>
            <p:cNvSpPr/>
            <p:nvPr/>
          </p:nvSpPr>
          <p:spPr>
            <a:xfrm>
              <a:off x="530780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8"/>
            <p:cNvSpPr/>
            <p:nvPr/>
          </p:nvSpPr>
          <p:spPr>
            <a:xfrm>
              <a:off x="530780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8"/>
            <p:cNvSpPr/>
            <p:nvPr/>
          </p:nvSpPr>
          <p:spPr>
            <a:xfrm>
              <a:off x="5307800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8"/>
            <p:cNvSpPr/>
            <p:nvPr/>
          </p:nvSpPr>
          <p:spPr>
            <a:xfrm>
              <a:off x="5307800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8"/>
            <p:cNvSpPr/>
            <p:nvPr/>
          </p:nvSpPr>
          <p:spPr>
            <a:xfrm>
              <a:off x="5307800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8"/>
            <p:cNvSpPr/>
            <p:nvPr/>
          </p:nvSpPr>
          <p:spPr>
            <a:xfrm>
              <a:off x="530780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8"/>
            <p:cNvSpPr/>
            <p:nvPr/>
          </p:nvSpPr>
          <p:spPr>
            <a:xfrm>
              <a:off x="5307800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8"/>
            <p:cNvSpPr/>
            <p:nvPr/>
          </p:nvSpPr>
          <p:spPr>
            <a:xfrm>
              <a:off x="54583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8"/>
            <p:cNvSpPr/>
            <p:nvPr/>
          </p:nvSpPr>
          <p:spPr>
            <a:xfrm>
              <a:off x="54583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8"/>
            <p:cNvSpPr/>
            <p:nvPr/>
          </p:nvSpPr>
          <p:spPr>
            <a:xfrm>
              <a:off x="54583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8"/>
            <p:cNvSpPr/>
            <p:nvPr/>
          </p:nvSpPr>
          <p:spPr>
            <a:xfrm>
              <a:off x="54583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8"/>
            <p:cNvSpPr/>
            <p:nvPr/>
          </p:nvSpPr>
          <p:spPr>
            <a:xfrm>
              <a:off x="54583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8"/>
            <p:cNvSpPr/>
            <p:nvPr/>
          </p:nvSpPr>
          <p:spPr>
            <a:xfrm>
              <a:off x="54583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8"/>
            <p:cNvSpPr/>
            <p:nvPr/>
          </p:nvSpPr>
          <p:spPr>
            <a:xfrm>
              <a:off x="54583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8"/>
            <p:cNvSpPr/>
            <p:nvPr/>
          </p:nvSpPr>
          <p:spPr>
            <a:xfrm>
              <a:off x="54583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8"/>
            <p:cNvSpPr/>
            <p:nvPr/>
          </p:nvSpPr>
          <p:spPr>
            <a:xfrm>
              <a:off x="54583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8"/>
            <p:cNvSpPr/>
            <p:nvPr/>
          </p:nvSpPr>
          <p:spPr>
            <a:xfrm>
              <a:off x="54583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8"/>
            <p:cNvSpPr/>
            <p:nvPr/>
          </p:nvSpPr>
          <p:spPr>
            <a:xfrm>
              <a:off x="54583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8"/>
            <p:cNvSpPr/>
            <p:nvPr/>
          </p:nvSpPr>
          <p:spPr>
            <a:xfrm>
              <a:off x="54583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8"/>
            <p:cNvSpPr/>
            <p:nvPr/>
          </p:nvSpPr>
          <p:spPr>
            <a:xfrm>
              <a:off x="54583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8"/>
            <p:cNvSpPr/>
            <p:nvPr/>
          </p:nvSpPr>
          <p:spPr>
            <a:xfrm>
              <a:off x="54583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8"/>
            <p:cNvSpPr/>
            <p:nvPr/>
          </p:nvSpPr>
          <p:spPr>
            <a:xfrm>
              <a:off x="54583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8"/>
            <p:cNvSpPr/>
            <p:nvPr/>
          </p:nvSpPr>
          <p:spPr>
            <a:xfrm>
              <a:off x="54583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8"/>
            <p:cNvSpPr/>
            <p:nvPr/>
          </p:nvSpPr>
          <p:spPr>
            <a:xfrm>
              <a:off x="54583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8"/>
            <p:cNvSpPr/>
            <p:nvPr/>
          </p:nvSpPr>
          <p:spPr>
            <a:xfrm>
              <a:off x="54583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8"/>
            <p:cNvSpPr/>
            <p:nvPr/>
          </p:nvSpPr>
          <p:spPr>
            <a:xfrm>
              <a:off x="54583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8"/>
            <p:cNvSpPr/>
            <p:nvPr/>
          </p:nvSpPr>
          <p:spPr>
            <a:xfrm>
              <a:off x="54583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8"/>
            <p:cNvSpPr/>
            <p:nvPr/>
          </p:nvSpPr>
          <p:spPr>
            <a:xfrm>
              <a:off x="54583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8"/>
            <p:cNvSpPr/>
            <p:nvPr/>
          </p:nvSpPr>
          <p:spPr>
            <a:xfrm>
              <a:off x="54583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1" name="Google Shape;2461;p8"/>
          <p:cNvGrpSpPr/>
          <p:nvPr/>
        </p:nvGrpSpPr>
        <p:grpSpPr>
          <a:xfrm rot="10800000">
            <a:off x="7828571" y="28707"/>
            <a:ext cx="1140783" cy="5086302"/>
            <a:chOff x="5458325" y="238125"/>
            <a:chExt cx="1174975" cy="5238750"/>
          </a:xfrm>
        </p:grpSpPr>
        <p:sp>
          <p:nvSpPr>
            <p:cNvPr id="2462" name="Google Shape;2462;p8"/>
            <p:cNvSpPr/>
            <p:nvPr/>
          </p:nvSpPr>
          <p:spPr>
            <a:xfrm>
              <a:off x="54583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8"/>
            <p:cNvSpPr/>
            <p:nvPr/>
          </p:nvSpPr>
          <p:spPr>
            <a:xfrm>
              <a:off x="54583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8"/>
            <p:cNvSpPr/>
            <p:nvPr/>
          </p:nvSpPr>
          <p:spPr>
            <a:xfrm>
              <a:off x="54583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8"/>
            <p:cNvSpPr/>
            <p:nvPr/>
          </p:nvSpPr>
          <p:spPr>
            <a:xfrm>
              <a:off x="54583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8"/>
            <p:cNvSpPr/>
            <p:nvPr/>
          </p:nvSpPr>
          <p:spPr>
            <a:xfrm>
              <a:off x="54583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8"/>
            <p:cNvSpPr/>
            <p:nvPr/>
          </p:nvSpPr>
          <p:spPr>
            <a:xfrm>
              <a:off x="54583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8"/>
            <p:cNvSpPr/>
            <p:nvPr/>
          </p:nvSpPr>
          <p:spPr>
            <a:xfrm>
              <a:off x="54583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8"/>
            <p:cNvSpPr/>
            <p:nvPr/>
          </p:nvSpPr>
          <p:spPr>
            <a:xfrm>
              <a:off x="54583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8"/>
            <p:cNvSpPr/>
            <p:nvPr/>
          </p:nvSpPr>
          <p:spPr>
            <a:xfrm>
              <a:off x="54583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8"/>
            <p:cNvSpPr/>
            <p:nvPr/>
          </p:nvSpPr>
          <p:spPr>
            <a:xfrm>
              <a:off x="54583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8"/>
            <p:cNvSpPr/>
            <p:nvPr/>
          </p:nvSpPr>
          <p:spPr>
            <a:xfrm>
              <a:off x="54583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8"/>
            <p:cNvSpPr/>
            <p:nvPr/>
          </p:nvSpPr>
          <p:spPr>
            <a:xfrm>
              <a:off x="54583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8"/>
            <p:cNvSpPr/>
            <p:nvPr/>
          </p:nvSpPr>
          <p:spPr>
            <a:xfrm>
              <a:off x="54583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8"/>
            <p:cNvSpPr/>
            <p:nvPr/>
          </p:nvSpPr>
          <p:spPr>
            <a:xfrm>
              <a:off x="56088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8"/>
            <p:cNvSpPr/>
            <p:nvPr/>
          </p:nvSpPr>
          <p:spPr>
            <a:xfrm>
              <a:off x="56088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8"/>
            <p:cNvSpPr/>
            <p:nvPr/>
          </p:nvSpPr>
          <p:spPr>
            <a:xfrm>
              <a:off x="56088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8"/>
            <p:cNvSpPr/>
            <p:nvPr/>
          </p:nvSpPr>
          <p:spPr>
            <a:xfrm>
              <a:off x="56088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8"/>
            <p:cNvSpPr/>
            <p:nvPr/>
          </p:nvSpPr>
          <p:spPr>
            <a:xfrm>
              <a:off x="56088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8"/>
            <p:cNvSpPr/>
            <p:nvPr/>
          </p:nvSpPr>
          <p:spPr>
            <a:xfrm>
              <a:off x="56088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8"/>
            <p:cNvSpPr/>
            <p:nvPr/>
          </p:nvSpPr>
          <p:spPr>
            <a:xfrm>
              <a:off x="56088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8"/>
            <p:cNvSpPr/>
            <p:nvPr/>
          </p:nvSpPr>
          <p:spPr>
            <a:xfrm>
              <a:off x="56088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8"/>
            <p:cNvSpPr/>
            <p:nvPr/>
          </p:nvSpPr>
          <p:spPr>
            <a:xfrm>
              <a:off x="56088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8"/>
            <p:cNvSpPr/>
            <p:nvPr/>
          </p:nvSpPr>
          <p:spPr>
            <a:xfrm>
              <a:off x="56088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8"/>
            <p:cNvSpPr/>
            <p:nvPr/>
          </p:nvSpPr>
          <p:spPr>
            <a:xfrm>
              <a:off x="56088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8"/>
            <p:cNvSpPr/>
            <p:nvPr/>
          </p:nvSpPr>
          <p:spPr>
            <a:xfrm>
              <a:off x="56088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8"/>
            <p:cNvSpPr/>
            <p:nvPr/>
          </p:nvSpPr>
          <p:spPr>
            <a:xfrm>
              <a:off x="56088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8"/>
            <p:cNvSpPr/>
            <p:nvPr/>
          </p:nvSpPr>
          <p:spPr>
            <a:xfrm>
              <a:off x="56088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8"/>
            <p:cNvSpPr/>
            <p:nvPr/>
          </p:nvSpPr>
          <p:spPr>
            <a:xfrm>
              <a:off x="56088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8"/>
            <p:cNvSpPr/>
            <p:nvPr/>
          </p:nvSpPr>
          <p:spPr>
            <a:xfrm>
              <a:off x="56088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8"/>
            <p:cNvSpPr/>
            <p:nvPr/>
          </p:nvSpPr>
          <p:spPr>
            <a:xfrm>
              <a:off x="56088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8"/>
            <p:cNvSpPr/>
            <p:nvPr/>
          </p:nvSpPr>
          <p:spPr>
            <a:xfrm>
              <a:off x="56088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8"/>
            <p:cNvSpPr/>
            <p:nvPr/>
          </p:nvSpPr>
          <p:spPr>
            <a:xfrm>
              <a:off x="56088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8"/>
            <p:cNvSpPr/>
            <p:nvPr/>
          </p:nvSpPr>
          <p:spPr>
            <a:xfrm>
              <a:off x="56088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8"/>
            <p:cNvSpPr/>
            <p:nvPr/>
          </p:nvSpPr>
          <p:spPr>
            <a:xfrm>
              <a:off x="56088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8"/>
            <p:cNvSpPr/>
            <p:nvPr/>
          </p:nvSpPr>
          <p:spPr>
            <a:xfrm>
              <a:off x="56088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8"/>
            <p:cNvSpPr/>
            <p:nvPr/>
          </p:nvSpPr>
          <p:spPr>
            <a:xfrm>
              <a:off x="56088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8"/>
            <p:cNvSpPr/>
            <p:nvPr/>
          </p:nvSpPr>
          <p:spPr>
            <a:xfrm>
              <a:off x="56088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8"/>
            <p:cNvSpPr/>
            <p:nvPr/>
          </p:nvSpPr>
          <p:spPr>
            <a:xfrm>
              <a:off x="56088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8"/>
            <p:cNvSpPr/>
            <p:nvPr/>
          </p:nvSpPr>
          <p:spPr>
            <a:xfrm>
              <a:off x="56088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8"/>
            <p:cNvSpPr/>
            <p:nvPr/>
          </p:nvSpPr>
          <p:spPr>
            <a:xfrm>
              <a:off x="56088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8"/>
            <p:cNvSpPr/>
            <p:nvPr/>
          </p:nvSpPr>
          <p:spPr>
            <a:xfrm>
              <a:off x="56088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8"/>
            <p:cNvSpPr/>
            <p:nvPr/>
          </p:nvSpPr>
          <p:spPr>
            <a:xfrm>
              <a:off x="56088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8"/>
            <p:cNvSpPr/>
            <p:nvPr/>
          </p:nvSpPr>
          <p:spPr>
            <a:xfrm>
              <a:off x="56088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8"/>
            <p:cNvSpPr/>
            <p:nvPr/>
          </p:nvSpPr>
          <p:spPr>
            <a:xfrm>
              <a:off x="56088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8"/>
            <p:cNvSpPr/>
            <p:nvPr/>
          </p:nvSpPr>
          <p:spPr>
            <a:xfrm>
              <a:off x="57593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8"/>
            <p:cNvSpPr/>
            <p:nvPr/>
          </p:nvSpPr>
          <p:spPr>
            <a:xfrm>
              <a:off x="57593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8"/>
            <p:cNvSpPr/>
            <p:nvPr/>
          </p:nvSpPr>
          <p:spPr>
            <a:xfrm>
              <a:off x="57593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8"/>
            <p:cNvSpPr/>
            <p:nvPr/>
          </p:nvSpPr>
          <p:spPr>
            <a:xfrm>
              <a:off x="57593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8"/>
            <p:cNvSpPr/>
            <p:nvPr/>
          </p:nvSpPr>
          <p:spPr>
            <a:xfrm>
              <a:off x="57593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8"/>
            <p:cNvSpPr/>
            <p:nvPr/>
          </p:nvSpPr>
          <p:spPr>
            <a:xfrm>
              <a:off x="57593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8"/>
            <p:cNvSpPr/>
            <p:nvPr/>
          </p:nvSpPr>
          <p:spPr>
            <a:xfrm>
              <a:off x="57593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8"/>
            <p:cNvSpPr/>
            <p:nvPr/>
          </p:nvSpPr>
          <p:spPr>
            <a:xfrm>
              <a:off x="57593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8"/>
            <p:cNvSpPr/>
            <p:nvPr/>
          </p:nvSpPr>
          <p:spPr>
            <a:xfrm>
              <a:off x="57593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8"/>
            <p:cNvSpPr/>
            <p:nvPr/>
          </p:nvSpPr>
          <p:spPr>
            <a:xfrm>
              <a:off x="57593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8"/>
            <p:cNvSpPr/>
            <p:nvPr/>
          </p:nvSpPr>
          <p:spPr>
            <a:xfrm>
              <a:off x="57593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8"/>
            <p:cNvSpPr/>
            <p:nvPr/>
          </p:nvSpPr>
          <p:spPr>
            <a:xfrm>
              <a:off x="59098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8"/>
            <p:cNvSpPr/>
            <p:nvPr/>
          </p:nvSpPr>
          <p:spPr>
            <a:xfrm>
              <a:off x="59098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8"/>
            <p:cNvSpPr/>
            <p:nvPr/>
          </p:nvSpPr>
          <p:spPr>
            <a:xfrm>
              <a:off x="59098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8"/>
            <p:cNvSpPr/>
            <p:nvPr/>
          </p:nvSpPr>
          <p:spPr>
            <a:xfrm>
              <a:off x="606037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8"/>
            <p:cNvSpPr/>
            <p:nvPr/>
          </p:nvSpPr>
          <p:spPr>
            <a:xfrm>
              <a:off x="62108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8"/>
            <p:cNvSpPr/>
            <p:nvPr/>
          </p:nvSpPr>
          <p:spPr>
            <a:xfrm>
              <a:off x="62108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8"/>
            <p:cNvSpPr/>
            <p:nvPr/>
          </p:nvSpPr>
          <p:spPr>
            <a:xfrm>
              <a:off x="65119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4" name="Google Shape;2524;p8"/>
          <p:cNvGrpSpPr/>
          <p:nvPr/>
        </p:nvGrpSpPr>
        <p:grpSpPr>
          <a:xfrm rot="10800000">
            <a:off x="7682451" y="28707"/>
            <a:ext cx="994639" cy="4940182"/>
            <a:chOff x="5759350" y="388625"/>
            <a:chExt cx="1024450" cy="5088250"/>
          </a:xfrm>
        </p:grpSpPr>
        <p:sp>
          <p:nvSpPr>
            <p:cNvPr id="2525" name="Google Shape;2525;p8"/>
            <p:cNvSpPr/>
            <p:nvPr/>
          </p:nvSpPr>
          <p:spPr>
            <a:xfrm>
              <a:off x="57593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8"/>
            <p:cNvSpPr/>
            <p:nvPr/>
          </p:nvSpPr>
          <p:spPr>
            <a:xfrm>
              <a:off x="57593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8"/>
            <p:cNvSpPr/>
            <p:nvPr/>
          </p:nvSpPr>
          <p:spPr>
            <a:xfrm>
              <a:off x="57593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8"/>
            <p:cNvSpPr/>
            <p:nvPr/>
          </p:nvSpPr>
          <p:spPr>
            <a:xfrm>
              <a:off x="57593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8"/>
            <p:cNvSpPr/>
            <p:nvPr/>
          </p:nvSpPr>
          <p:spPr>
            <a:xfrm>
              <a:off x="57593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8"/>
            <p:cNvSpPr/>
            <p:nvPr/>
          </p:nvSpPr>
          <p:spPr>
            <a:xfrm>
              <a:off x="57593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8"/>
            <p:cNvSpPr/>
            <p:nvPr/>
          </p:nvSpPr>
          <p:spPr>
            <a:xfrm>
              <a:off x="57593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8"/>
            <p:cNvSpPr/>
            <p:nvPr/>
          </p:nvSpPr>
          <p:spPr>
            <a:xfrm>
              <a:off x="59098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8"/>
            <p:cNvSpPr/>
            <p:nvPr/>
          </p:nvSpPr>
          <p:spPr>
            <a:xfrm>
              <a:off x="59098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8"/>
            <p:cNvSpPr/>
            <p:nvPr/>
          </p:nvSpPr>
          <p:spPr>
            <a:xfrm>
              <a:off x="59098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8"/>
            <p:cNvSpPr/>
            <p:nvPr/>
          </p:nvSpPr>
          <p:spPr>
            <a:xfrm>
              <a:off x="59098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8"/>
            <p:cNvSpPr/>
            <p:nvPr/>
          </p:nvSpPr>
          <p:spPr>
            <a:xfrm>
              <a:off x="59098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8"/>
            <p:cNvSpPr/>
            <p:nvPr/>
          </p:nvSpPr>
          <p:spPr>
            <a:xfrm>
              <a:off x="59098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8"/>
            <p:cNvSpPr/>
            <p:nvPr/>
          </p:nvSpPr>
          <p:spPr>
            <a:xfrm>
              <a:off x="59098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8"/>
            <p:cNvSpPr/>
            <p:nvPr/>
          </p:nvSpPr>
          <p:spPr>
            <a:xfrm>
              <a:off x="59098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8"/>
            <p:cNvSpPr/>
            <p:nvPr/>
          </p:nvSpPr>
          <p:spPr>
            <a:xfrm>
              <a:off x="59098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8"/>
            <p:cNvSpPr/>
            <p:nvPr/>
          </p:nvSpPr>
          <p:spPr>
            <a:xfrm>
              <a:off x="59098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8"/>
            <p:cNvSpPr/>
            <p:nvPr/>
          </p:nvSpPr>
          <p:spPr>
            <a:xfrm>
              <a:off x="59098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8"/>
            <p:cNvSpPr/>
            <p:nvPr/>
          </p:nvSpPr>
          <p:spPr>
            <a:xfrm>
              <a:off x="59098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8"/>
            <p:cNvSpPr/>
            <p:nvPr/>
          </p:nvSpPr>
          <p:spPr>
            <a:xfrm>
              <a:off x="59098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8"/>
            <p:cNvSpPr/>
            <p:nvPr/>
          </p:nvSpPr>
          <p:spPr>
            <a:xfrm>
              <a:off x="59098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8"/>
            <p:cNvSpPr/>
            <p:nvPr/>
          </p:nvSpPr>
          <p:spPr>
            <a:xfrm>
              <a:off x="59098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8"/>
            <p:cNvSpPr/>
            <p:nvPr/>
          </p:nvSpPr>
          <p:spPr>
            <a:xfrm>
              <a:off x="59098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8"/>
            <p:cNvSpPr/>
            <p:nvPr/>
          </p:nvSpPr>
          <p:spPr>
            <a:xfrm>
              <a:off x="59098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8"/>
            <p:cNvSpPr/>
            <p:nvPr/>
          </p:nvSpPr>
          <p:spPr>
            <a:xfrm>
              <a:off x="59098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8"/>
            <p:cNvSpPr/>
            <p:nvPr/>
          </p:nvSpPr>
          <p:spPr>
            <a:xfrm>
              <a:off x="59098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8"/>
            <p:cNvSpPr/>
            <p:nvPr/>
          </p:nvSpPr>
          <p:spPr>
            <a:xfrm>
              <a:off x="60603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8"/>
            <p:cNvSpPr/>
            <p:nvPr/>
          </p:nvSpPr>
          <p:spPr>
            <a:xfrm>
              <a:off x="60603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8"/>
            <p:cNvSpPr/>
            <p:nvPr/>
          </p:nvSpPr>
          <p:spPr>
            <a:xfrm>
              <a:off x="60603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8"/>
            <p:cNvSpPr/>
            <p:nvPr/>
          </p:nvSpPr>
          <p:spPr>
            <a:xfrm>
              <a:off x="60603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8"/>
            <p:cNvSpPr/>
            <p:nvPr/>
          </p:nvSpPr>
          <p:spPr>
            <a:xfrm>
              <a:off x="606037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8"/>
            <p:cNvSpPr/>
            <p:nvPr/>
          </p:nvSpPr>
          <p:spPr>
            <a:xfrm>
              <a:off x="60603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8"/>
            <p:cNvSpPr/>
            <p:nvPr/>
          </p:nvSpPr>
          <p:spPr>
            <a:xfrm>
              <a:off x="606037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8"/>
            <p:cNvSpPr/>
            <p:nvPr/>
          </p:nvSpPr>
          <p:spPr>
            <a:xfrm>
              <a:off x="60603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8"/>
            <p:cNvSpPr/>
            <p:nvPr/>
          </p:nvSpPr>
          <p:spPr>
            <a:xfrm>
              <a:off x="60603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8"/>
            <p:cNvSpPr/>
            <p:nvPr/>
          </p:nvSpPr>
          <p:spPr>
            <a:xfrm>
              <a:off x="60603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8"/>
            <p:cNvSpPr/>
            <p:nvPr/>
          </p:nvSpPr>
          <p:spPr>
            <a:xfrm>
              <a:off x="60603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8"/>
            <p:cNvSpPr/>
            <p:nvPr/>
          </p:nvSpPr>
          <p:spPr>
            <a:xfrm>
              <a:off x="60603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8"/>
            <p:cNvSpPr/>
            <p:nvPr/>
          </p:nvSpPr>
          <p:spPr>
            <a:xfrm>
              <a:off x="606037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8"/>
            <p:cNvSpPr/>
            <p:nvPr/>
          </p:nvSpPr>
          <p:spPr>
            <a:xfrm>
              <a:off x="60603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8"/>
            <p:cNvSpPr/>
            <p:nvPr/>
          </p:nvSpPr>
          <p:spPr>
            <a:xfrm>
              <a:off x="60603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8"/>
            <p:cNvSpPr/>
            <p:nvPr/>
          </p:nvSpPr>
          <p:spPr>
            <a:xfrm>
              <a:off x="60603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8"/>
            <p:cNvSpPr/>
            <p:nvPr/>
          </p:nvSpPr>
          <p:spPr>
            <a:xfrm>
              <a:off x="60603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8"/>
            <p:cNvSpPr/>
            <p:nvPr/>
          </p:nvSpPr>
          <p:spPr>
            <a:xfrm>
              <a:off x="606037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8"/>
            <p:cNvSpPr/>
            <p:nvPr/>
          </p:nvSpPr>
          <p:spPr>
            <a:xfrm>
              <a:off x="60603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8"/>
            <p:cNvSpPr/>
            <p:nvPr/>
          </p:nvSpPr>
          <p:spPr>
            <a:xfrm>
              <a:off x="60603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8"/>
            <p:cNvSpPr/>
            <p:nvPr/>
          </p:nvSpPr>
          <p:spPr>
            <a:xfrm>
              <a:off x="60603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8"/>
            <p:cNvSpPr/>
            <p:nvPr/>
          </p:nvSpPr>
          <p:spPr>
            <a:xfrm>
              <a:off x="60603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8"/>
            <p:cNvSpPr/>
            <p:nvPr/>
          </p:nvSpPr>
          <p:spPr>
            <a:xfrm>
              <a:off x="60603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8"/>
            <p:cNvSpPr/>
            <p:nvPr/>
          </p:nvSpPr>
          <p:spPr>
            <a:xfrm>
              <a:off x="60603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8"/>
            <p:cNvSpPr/>
            <p:nvPr/>
          </p:nvSpPr>
          <p:spPr>
            <a:xfrm>
              <a:off x="60603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8"/>
            <p:cNvSpPr/>
            <p:nvPr/>
          </p:nvSpPr>
          <p:spPr>
            <a:xfrm>
              <a:off x="606037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8"/>
            <p:cNvSpPr/>
            <p:nvPr/>
          </p:nvSpPr>
          <p:spPr>
            <a:xfrm>
              <a:off x="62108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8"/>
            <p:cNvSpPr/>
            <p:nvPr/>
          </p:nvSpPr>
          <p:spPr>
            <a:xfrm>
              <a:off x="62108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8"/>
            <p:cNvSpPr/>
            <p:nvPr/>
          </p:nvSpPr>
          <p:spPr>
            <a:xfrm>
              <a:off x="62108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8"/>
            <p:cNvSpPr/>
            <p:nvPr/>
          </p:nvSpPr>
          <p:spPr>
            <a:xfrm>
              <a:off x="62108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8"/>
            <p:cNvSpPr/>
            <p:nvPr/>
          </p:nvSpPr>
          <p:spPr>
            <a:xfrm>
              <a:off x="62108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8"/>
            <p:cNvSpPr/>
            <p:nvPr/>
          </p:nvSpPr>
          <p:spPr>
            <a:xfrm>
              <a:off x="62108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8"/>
            <p:cNvSpPr/>
            <p:nvPr/>
          </p:nvSpPr>
          <p:spPr>
            <a:xfrm>
              <a:off x="62108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8"/>
            <p:cNvSpPr/>
            <p:nvPr/>
          </p:nvSpPr>
          <p:spPr>
            <a:xfrm>
              <a:off x="62108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8"/>
            <p:cNvSpPr/>
            <p:nvPr/>
          </p:nvSpPr>
          <p:spPr>
            <a:xfrm>
              <a:off x="62108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8"/>
            <p:cNvSpPr/>
            <p:nvPr/>
          </p:nvSpPr>
          <p:spPr>
            <a:xfrm>
              <a:off x="62108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8"/>
            <p:cNvSpPr/>
            <p:nvPr/>
          </p:nvSpPr>
          <p:spPr>
            <a:xfrm>
              <a:off x="62108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8"/>
            <p:cNvSpPr/>
            <p:nvPr/>
          </p:nvSpPr>
          <p:spPr>
            <a:xfrm>
              <a:off x="62108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8"/>
            <p:cNvSpPr/>
            <p:nvPr/>
          </p:nvSpPr>
          <p:spPr>
            <a:xfrm>
              <a:off x="62108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8"/>
            <p:cNvSpPr/>
            <p:nvPr/>
          </p:nvSpPr>
          <p:spPr>
            <a:xfrm>
              <a:off x="62108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8"/>
            <p:cNvSpPr/>
            <p:nvPr/>
          </p:nvSpPr>
          <p:spPr>
            <a:xfrm>
              <a:off x="62108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8"/>
            <p:cNvSpPr/>
            <p:nvPr/>
          </p:nvSpPr>
          <p:spPr>
            <a:xfrm>
              <a:off x="62108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8"/>
            <p:cNvSpPr/>
            <p:nvPr/>
          </p:nvSpPr>
          <p:spPr>
            <a:xfrm>
              <a:off x="62108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8"/>
            <p:cNvSpPr/>
            <p:nvPr/>
          </p:nvSpPr>
          <p:spPr>
            <a:xfrm>
              <a:off x="62108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8"/>
            <p:cNvSpPr/>
            <p:nvPr/>
          </p:nvSpPr>
          <p:spPr>
            <a:xfrm>
              <a:off x="62108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8"/>
            <p:cNvSpPr/>
            <p:nvPr/>
          </p:nvSpPr>
          <p:spPr>
            <a:xfrm>
              <a:off x="62108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8"/>
            <p:cNvSpPr/>
            <p:nvPr/>
          </p:nvSpPr>
          <p:spPr>
            <a:xfrm>
              <a:off x="6361375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8"/>
            <p:cNvSpPr/>
            <p:nvPr/>
          </p:nvSpPr>
          <p:spPr>
            <a:xfrm>
              <a:off x="6361375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8"/>
            <p:cNvSpPr/>
            <p:nvPr/>
          </p:nvSpPr>
          <p:spPr>
            <a:xfrm>
              <a:off x="6361375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8"/>
            <p:cNvSpPr/>
            <p:nvPr/>
          </p:nvSpPr>
          <p:spPr>
            <a:xfrm>
              <a:off x="6361375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8"/>
            <p:cNvSpPr/>
            <p:nvPr/>
          </p:nvSpPr>
          <p:spPr>
            <a:xfrm>
              <a:off x="6361375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8"/>
            <p:cNvSpPr/>
            <p:nvPr/>
          </p:nvSpPr>
          <p:spPr>
            <a:xfrm>
              <a:off x="6361375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8"/>
            <p:cNvSpPr/>
            <p:nvPr/>
          </p:nvSpPr>
          <p:spPr>
            <a:xfrm>
              <a:off x="6361375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8"/>
            <p:cNvSpPr/>
            <p:nvPr/>
          </p:nvSpPr>
          <p:spPr>
            <a:xfrm>
              <a:off x="6361375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8"/>
            <p:cNvSpPr/>
            <p:nvPr/>
          </p:nvSpPr>
          <p:spPr>
            <a:xfrm>
              <a:off x="6361375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8"/>
            <p:cNvSpPr/>
            <p:nvPr/>
          </p:nvSpPr>
          <p:spPr>
            <a:xfrm>
              <a:off x="6361375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8"/>
            <p:cNvSpPr/>
            <p:nvPr/>
          </p:nvSpPr>
          <p:spPr>
            <a:xfrm>
              <a:off x="6361375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8"/>
            <p:cNvSpPr/>
            <p:nvPr/>
          </p:nvSpPr>
          <p:spPr>
            <a:xfrm>
              <a:off x="6361375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8"/>
            <p:cNvSpPr/>
            <p:nvPr/>
          </p:nvSpPr>
          <p:spPr>
            <a:xfrm>
              <a:off x="6361375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8"/>
            <p:cNvSpPr/>
            <p:nvPr/>
          </p:nvSpPr>
          <p:spPr>
            <a:xfrm>
              <a:off x="6361375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8"/>
            <p:cNvSpPr/>
            <p:nvPr/>
          </p:nvSpPr>
          <p:spPr>
            <a:xfrm>
              <a:off x="6361375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8"/>
            <p:cNvSpPr/>
            <p:nvPr/>
          </p:nvSpPr>
          <p:spPr>
            <a:xfrm>
              <a:off x="6361375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8"/>
            <p:cNvSpPr/>
            <p:nvPr/>
          </p:nvSpPr>
          <p:spPr>
            <a:xfrm>
              <a:off x="6361375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8"/>
            <p:cNvSpPr/>
            <p:nvPr/>
          </p:nvSpPr>
          <p:spPr>
            <a:xfrm>
              <a:off x="6361375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8"/>
            <p:cNvSpPr/>
            <p:nvPr/>
          </p:nvSpPr>
          <p:spPr>
            <a:xfrm>
              <a:off x="65119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8"/>
            <p:cNvSpPr/>
            <p:nvPr/>
          </p:nvSpPr>
          <p:spPr>
            <a:xfrm>
              <a:off x="65119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8"/>
            <p:cNvSpPr/>
            <p:nvPr/>
          </p:nvSpPr>
          <p:spPr>
            <a:xfrm>
              <a:off x="65119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8"/>
            <p:cNvSpPr/>
            <p:nvPr/>
          </p:nvSpPr>
          <p:spPr>
            <a:xfrm>
              <a:off x="65119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8"/>
            <p:cNvSpPr/>
            <p:nvPr/>
          </p:nvSpPr>
          <p:spPr>
            <a:xfrm>
              <a:off x="65119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8"/>
            <p:cNvSpPr/>
            <p:nvPr/>
          </p:nvSpPr>
          <p:spPr>
            <a:xfrm>
              <a:off x="65119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8"/>
            <p:cNvSpPr/>
            <p:nvPr/>
          </p:nvSpPr>
          <p:spPr>
            <a:xfrm>
              <a:off x="65119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8"/>
            <p:cNvSpPr/>
            <p:nvPr/>
          </p:nvSpPr>
          <p:spPr>
            <a:xfrm>
              <a:off x="65119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8"/>
            <p:cNvSpPr/>
            <p:nvPr/>
          </p:nvSpPr>
          <p:spPr>
            <a:xfrm>
              <a:off x="66624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8"/>
            <p:cNvSpPr/>
            <p:nvPr/>
          </p:nvSpPr>
          <p:spPr>
            <a:xfrm>
              <a:off x="66624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8"/>
            <p:cNvSpPr/>
            <p:nvPr/>
          </p:nvSpPr>
          <p:spPr>
            <a:xfrm>
              <a:off x="66624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6" name="Google Shape;2626;p8"/>
          <p:cNvGrpSpPr/>
          <p:nvPr/>
        </p:nvGrpSpPr>
        <p:grpSpPr>
          <a:xfrm rot="10800000">
            <a:off x="7682451" y="28707"/>
            <a:ext cx="1140783" cy="5086302"/>
            <a:chOff x="5608825" y="238125"/>
            <a:chExt cx="1174975" cy="5238750"/>
          </a:xfrm>
        </p:grpSpPr>
        <p:sp>
          <p:nvSpPr>
            <p:cNvPr id="2627" name="Google Shape;2627;p8"/>
            <p:cNvSpPr/>
            <p:nvPr/>
          </p:nvSpPr>
          <p:spPr>
            <a:xfrm>
              <a:off x="56088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8"/>
            <p:cNvSpPr/>
            <p:nvPr/>
          </p:nvSpPr>
          <p:spPr>
            <a:xfrm>
              <a:off x="56088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8"/>
            <p:cNvSpPr/>
            <p:nvPr/>
          </p:nvSpPr>
          <p:spPr>
            <a:xfrm>
              <a:off x="56088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8"/>
            <p:cNvSpPr/>
            <p:nvPr/>
          </p:nvSpPr>
          <p:spPr>
            <a:xfrm>
              <a:off x="56088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8"/>
            <p:cNvSpPr/>
            <p:nvPr/>
          </p:nvSpPr>
          <p:spPr>
            <a:xfrm>
              <a:off x="57593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8"/>
            <p:cNvSpPr/>
            <p:nvPr/>
          </p:nvSpPr>
          <p:spPr>
            <a:xfrm>
              <a:off x="57593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8"/>
            <p:cNvSpPr/>
            <p:nvPr/>
          </p:nvSpPr>
          <p:spPr>
            <a:xfrm>
              <a:off x="57593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8"/>
            <p:cNvSpPr/>
            <p:nvPr/>
          </p:nvSpPr>
          <p:spPr>
            <a:xfrm>
              <a:off x="57593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8"/>
            <p:cNvSpPr/>
            <p:nvPr/>
          </p:nvSpPr>
          <p:spPr>
            <a:xfrm>
              <a:off x="57593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8"/>
            <p:cNvSpPr/>
            <p:nvPr/>
          </p:nvSpPr>
          <p:spPr>
            <a:xfrm>
              <a:off x="57593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8"/>
            <p:cNvSpPr/>
            <p:nvPr/>
          </p:nvSpPr>
          <p:spPr>
            <a:xfrm>
              <a:off x="57593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8"/>
            <p:cNvSpPr/>
            <p:nvPr/>
          </p:nvSpPr>
          <p:spPr>
            <a:xfrm>
              <a:off x="57593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8"/>
            <p:cNvSpPr/>
            <p:nvPr/>
          </p:nvSpPr>
          <p:spPr>
            <a:xfrm>
              <a:off x="57593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8"/>
            <p:cNvSpPr/>
            <p:nvPr/>
          </p:nvSpPr>
          <p:spPr>
            <a:xfrm>
              <a:off x="57593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8"/>
            <p:cNvSpPr/>
            <p:nvPr/>
          </p:nvSpPr>
          <p:spPr>
            <a:xfrm>
              <a:off x="57593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8"/>
            <p:cNvSpPr/>
            <p:nvPr/>
          </p:nvSpPr>
          <p:spPr>
            <a:xfrm>
              <a:off x="57593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8"/>
            <p:cNvSpPr/>
            <p:nvPr/>
          </p:nvSpPr>
          <p:spPr>
            <a:xfrm>
              <a:off x="57593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8"/>
            <p:cNvSpPr/>
            <p:nvPr/>
          </p:nvSpPr>
          <p:spPr>
            <a:xfrm>
              <a:off x="57593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8"/>
            <p:cNvSpPr/>
            <p:nvPr/>
          </p:nvSpPr>
          <p:spPr>
            <a:xfrm>
              <a:off x="57593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8"/>
            <p:cNvSpPr/>
            <p:nvPr/>
          </p:nvSpPr>
          <p:spPr>
            <a:xfrm>
              <a:off x="57593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8"/>
            <p:cNvSpPr/>
            <p:nvPr/>
          </p:nvSpPr>
          <p:spPr>
            <a:xfrm>
              <a:off x="57593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8"/>
            <p:cNvSpPr/>
            <p:nvPr/>
          </p:nvSpPr>
          <p:spPr>
            <a:xfrm>
              <a:off x="59098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8"/>
            <p:cNvSpPr/>
            <p:nvPr/>
          </p:nvSpPr>
          <p:spPr>
            <a:xfrm>
              <a:off x="59098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8"/>
            <p:cNvSpPr/>
            <p:nvPr/>
          </p:nvSpPr>
          <p:spPr>
            <a:xfrm>
              <a:off x="59098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8"/>
            <p:cNvSpPr/>
            <p:nvPr/>
          </p:nvSpPr>
          <p:spPr>
            <a:xfrm>
              <a:off x="59098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8"/>
            <p:cNvSpPr/>
            <p:nvPr/>
          </p:nvSpPr>
          <p:spPr>
            <a:xfrm>
              <a:off x="59098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8"/>
            <p:cNvSpPr/>
            <p:nvPr/>
          </p:nvSpPr>
          <p:spPr>
            <a:xfrm>
              <a:off x="59098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8"/>
            <p:cNvSpPr/>
            <p:nvPr/>
          </p:nvSpPr>
          <p:spPr>
            <a:xfrm>
              <a:off x="59098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8"/>
            <p:cNvSpPr/>
            <p:nvPr/>
          </p:nvSpPr>
          <p:spPr>
            <a:xfrm>
              <a:off x="59098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8"/>
            <p:cNvSpPr/>
            <p:nvPr/>
          </p:nvSpPr>
          <p:spPr>
            <a:xfrm>
              <a:off x="59098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8"/>
            <p:cNvSpPr/>
            <p:nvPr/>
          </p:nvSpPr>
          <p:spPr>
            <a:xfrm>
              <a:off x="59098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8"/>
            <p:cNvSpPr/>
            <p:nvPr/>
          </p:nvSpPr>
          <p:spPr>
            <a:xfrm>
              <a:off x="59098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8"/>
            <p:cNvSpPr/>
            <p:nvPr/>
          </p:nvSpPr>
          <p:spPr>
            <a:xfrm>
              <a:off x="59098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8"/>
            <p:cNvSpPr/>
            <p:nvPr/>
          </p:nvSpPr>
          <p:spPr>
            <a:xfrm>
              <a:off x="59098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8"/>
            <p:cNvSpPr/>
            <p:nvPr/>
          </p:nvSpPr>
          <p:spPr>
            <a:xfrm>
              <a:off x="60603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8"/>
            <p:cNvSpPr/>
            <p:nvPr/>
          </p:nvSpPr>
          <p:spPr>
            <a:xfrm>
              <a:off x="606037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8"/>
            <p:cNvSpPr/>
            <p:nvPr/>
          </p:nvSpPr>
          <p:spPr>
            <a:xfrm>
              <a:off x="606037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8"/>
            <p:cNvSpPr/>
            <p:nvPr/>
          </p:nvSpPr>
          <p:spPr>
            <a:xfrm>
              <a:off x="60603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8"/>
            <p:cNvSpPr/>
            <p:nvPr/>
          </p:nvSpPr>
          <p:spPr>
            <a:xfrm>
              <a:off x="60603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8"/>
            <p:cNvSpPr/>
            <p:nvPr/>
          </p:nvSpPr>
          <p:spPr>
            <a:xfrm>
              <a:off x="60603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8"/>
            <p:cNvSpPr/>
            <p:nvPr/>
          </p:nvSpPr>
          <p:spPr>
            <a:xfrm>
              <a:off x="60603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8"/>
            <p:cNvSpPr/>
            <p:nvPr/>
          </p:nvSpPr>
          <p:spPr>
            <a:xfrm>
              <a:off x="60603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8"/>
            <p:cNvSpPr/>
            <p:nvPr/>
          </p:nvSpPr>
          <p:spPr>
            <a:xfrm>
              <a:off x="62108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8"/>
            <p:cNvSpPr/>
            <p:nvPr/>
          </p:nvSpPr>
          <p:spPr>
            <a:xfrm>
              <a:off x="62108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8"/>
            <p:cNvSpPr/>
            <p:nvPr/>
          </p:nvSpPr>
          <p:spPr>
            <a:xfrm>
              <a:off x="62108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8"/>
            <p:cNvSpPr/>
            <p:nvPr/>
          </p:nvSpPr>
          <p:spPr>
            <a:xfrm>
              <a:off x="62108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8"/>
            <p:cNvSpPr/>
            <p:nvPr/>
          </p:nvSpPr>
          <p:spPr>
            <a:xfrm>
              <a:off x="62108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8"/>
            <p:cNvSpPr/>
            <p:nvPr/>
          </p:nvSpPr>
          <p:spPr>
            <a:xfrm>
              <a:off x="6361375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8"/>
            <p:cNvSpPr/>
            <p:nvPr/>
          </p:nvSpPr>
          <p:spPr>
            <a:xfrm>
              <a:off x="6361375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8"/>
            <p:cNvSpPr/>
            <p:nvPr/>
          </p:nvSpPr>
          <p:spPr>
            <a:xfrm>
              <a:off x="66624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▪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▫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▫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●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○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■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lvl="1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lvl="2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lvl="3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lvl="4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lvl="5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lvl="6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lvl="7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lvl="8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4" r:id="rId2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6" name="Google Shape;3836;p13"/>
          <p:cNvSpPr txBox="1">
            <a:spLocks noGrp="1"/>
          </p:cNvSpPr>
          <p:nvPr>
            <p:ph type="ctrTitle"/>
          </p:nvPr>
        </p:nvSpPr>
        <p:spPr>
          <a:xfrm>
            <a:off x="569976" y="0"/>
            <a:ext cx="53967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Base De Dados 2020/2021</a:t>
            </a:r>
            <a:endParaRPr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3C796113-50D5-C441-893B-BD992CBF2312}"/>
              </a:ext>
            </a:extLst>
          </p:cNvPr>
          <p:cNvSpPr txBox="1"/>
          <p:nvPr/>
        </p:nvSpPr>
        <p:spPr>
          <a:xfrm>
            <a:off x="569976" y="1904385"/>
            <a:ext cx="463300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6000" dirty="0">
                <a:solidFill>
                  <a:schemeClr val="bg1"/>
                </a:solidFill>
                <a:latin typeface="Dosis ExtraLight"/>
                <a:sym typeface="Dosis ExtraLight"/>
              </a:rPr>
              <a:t>Farmácia NTBH</a:t>
            </a:r>
            <a:endParaRPr lang="pt-PT" dirty="0">
              <a:solidFill>
                <a:schemeClr val="bg1"/>
              </a:solidFill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E01F94F4-681D-1845-9D1C-3532B6459485}"/>
              </a:ext>
            </a:extLst>
          </p:cNvPr>
          <p:cNvSpPr txBox="1"/>
          <p:nvPr/>
        </p:nvSpPr>
        <p:spPr>
          <a:xfrm>
            <a:off x="569976" y="2989064"/>
            <a:ext cx="6428232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pt-PT" sz="2400" dirty="0">
                <a:solidFill>
                  <a:srgbClr val="FFFFFF"/>
                </a:solidFill>
                <a:latin typeface="Dosis ExtraLight"/>
                <a:sym typeface="Dosis ExtraLight"/>
              </a:rPr>
              <a:t>Trabalho Realizado Por:</a:t>
            </a:r>
          </a:p>
          <a:p>
            <a:pPr lvl="0"/>
            <a:r>
              <a:rPr lang="pt-PT" sz="2400" dirty="0">
                <a:solidFill>
                  <a:srgbClr val="FFFFFF"/>
                </a:solidFill>
                <a:latin typeface="Dosis ExtraLight"/>
                <a:sym typeface="Dosis ExtraLight"/>
              </a:rPr>
              <a:t>Bruno Dias A89583</a:t>
            </a:r>
          </a:p>
          <a:p>
            <a:pPr lvl="0"/>
            <a:r>
              <a:rPr lang="pt-PT" sz="2400" dirty="0">
                <a:solidFill>
                  <a:srgbClr val="FFFFFF"/>
                </a:solidFill>
                <a:latin typeface="Dosis ExtraLight"/>
                <a:sym typeface="Dosis ExtraLight"/>
              </a:rPr>
              <a:t>Guilherme Pereira A89479</a:t>
            </a:r>
          </a:p>
          <a:p>
            <a:pPr lvl="0"/>
            <a:r>
              <a:rPr lang="pt-PT" sz="2400" dirty="0">
                <a:solidFill>
                  <a:srgbClr val="FFFFFF"/>
                </a:solidFill>
                <a:latin typeface="Dosis ExtraLight"/>
                <a:sym typeface="Dosis ExtraLight"/>
              </a:rPr>
              <a:t>Luís Sousa A89597</a:t>
            </a:r>
          </a:p>
          <a:p>
            <a:pPr lvl="0"/>
            <a:r>
              <a:rPr lang="pt-PT" sz="2400" dirty="0">
                <a:solidFill>
                  <a:srgbClr val="FFFFFF"/>
                </a:solidFill>
                <a:latin typeface="Dosis ExtraLight"/>
                <a:sym typeface="Dosis ExtraLight"/>
              </a:rPr>
              <a:t>Pedro Barbosa A89529</a:t>
            </a:r>
            <a:endParaRPr lang="pt-PT" sz="2400" dirty="0">
              <a:solidFill>
                <a:srgbClr val="FFFFFF"/>
              </a:solidFill>
            </a:endParaRPr>
          </a:p>
          <a:p>
            <a:endParaRPr lang="pt-PT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802BE2-E5B7-894C-ACDC-E7A33C2F7F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231" y="294102"/>
            <a:ext cx="6761100" cy="857400"/>
          </a:xfrm>
        </p:spPr>
        <p:txBody>
          <a:bodyPr/>
          <a:lstStyle/>
          <a:p>
            <a:r>
              <a:rPr lang="pt-PT" b="1" dirty="0"/>
              <a:t>Identificação das Entidades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E95057E9-A7DB-104A-825B-56ED2C819F6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10</a:t>
            </a:fld>
            <a:endParaRPr lang="pt-PT"/>
          </a:p>
        </p:txBody>
      </p:sp>
      <p:pic>
        <p:nvPicPr>
          <p:cNvPr id="5" name="Imagem 4" descr="Uma imagem com mesa&#10;&#10;Descrição gerada automaticamente">
            <a:extLst>
              <a:ext uri="{FF2B5EF4-FFF2-40B4-BE49-F238E27FC236}">
                <a16:creationId xmlns:a16="http://schemas.microsoft.com/office/drawing/2014/main" id="{16849912-7483-F845-BFB3-056D006DF0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40" y="1766125"/>
            <a:ext cx="7092563" cy="2759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3509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802BE2-E5B7-894C-ACDC-E7A33C2F7F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231" y="675764"/>
            <a:ext cx="6761100" cy="857400"/>
          </a:xfrm>
        </p:spPr>
        <p:txBody>
          <a:bodyPr/>
          <a:lstStyle/>
          <a:p>
            <a:r>
              <a:rPr lang="en-US" b="1" dirty="0" err="1"/>
              <a:t>Associações</a:t>
            </a:r>
            <a:r>
              <a:rPr lang="en-US" b="1" dirty="0"/>
              <a:t> dos </a:t>
            </a:r>
            <a:r>
              <a:rPr lang="en-US" b="1" dirty="0" err="1"/>
              <a:t>Atributos</a:t>
            </a:r>
            <a:r>
              <a:rPr lang="en-US" b="1" dirty="0"/>
              <a:t> com as </a:t>
            </a:r>
            <a:r>
              <a:rPr lang="en-US" b="1" dirty="0" err="1"/>
              <a:t>Entidades</a:t>
            </a:r>
            <a:r>
              <a:rPr lang="en-US" b="1" dirty="0"/>
              <a:t> e </a:t>
            </a:r>
            <a:r>
              <a:rPr lang="en-US" b="1" dirty="0" err="1"/>
              <a:t>os</a:t>
            </a:r>
            <a:r>
              <a:rPr lang="en-US" b="1" dirty="0"/>
              <a:t> </a:t>
            </a:r>
            <a:r>
              <a:rPr lang="en-US" b="1" dirty="0" err="1"/>
              <a:t>Relacionamentos</a:t>
            </a:r>
            <a:endParaRPr lang="pt-PT" b="1" dirty="0"/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E95057E9-A7DB-104A-825B-56ED2C819F6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11</a:t>
            </a:fld>
            <a:endParaRPr lang="pt-PT"/>
          </a:p>
        </p:txBody>
      </p:sp>
      <p:pic>
        <p:nvPicPr>
          <p:cNvPr id="6" name="Imagem 5" descr="Uma imagem com mesa&#10;&#10;Descrição gerada automaticamente">
            <a:extLst>
              <a:ext uri="{FF2B5EF4-FFF2-40B4-BE49-F238E27FC236}">
                <a16:creationId xmlns:a16="http://schemas.microsoft.com/office/drawing/2014/main" id="{83E3B2AB-2359-4442-8498-04EB016326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982" y="2179292"/>
            <a:ext cx="7123597" cy="1582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4780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7B794D-A148-3746-9CE5-9C262A218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398" y="0"/>
            <a:ext cx="6761100" cy="857400"/>
          </a:xfrm>
        </p:spPr>
        <p:txBody>
          <a:bodyPr/>
          <a:lstStyle/>
          <a:p>
            <a:r>
              <a:rPr lang="pt-PT" b="1" dirty="0"/>
              <a:t>Modelo Lógico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69250DC7-6FCA-6D43-ACB6-FB64826F76D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12</a:t>
            </a:fld>
            <a:endParaRPr lang="pt-PT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870C303-6F83-8640-A645-3975125315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5126" y="857400"/>
            <a:ext cx="4715644" cy="4088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286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BB0157-D468-884C-815F-1BA724553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881" y="182783"/>
            <a:ext cx="6761100" cy="857400"/>
          </a:xfrm>
        </p:spPr>
        <p:txBody>
          <a:bodyPr/>
          <a:lstStyle/>
          <a:p>
            <a:r>
              <a:rPr lang="pt-PT" b="1" dirty="0"/>
              <a:t>Modelo Físico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3BD613CA-0046-F747-85F1-9BDD97267A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13</a:t>
            </a:fld>
            <a:endParaRPr lang="pt-PT"/>
          </a:p>
        </p:txBody>
      </p:sp>
      <p:pic>
        <p:nvPicPr>
          <p:cNvPr id="5" name="Imagem 4" descr="Uma imagem com texto&#10;&#10;Descrição gerada automaticamente">
            <a:extLst>
              <a:ext uri="{FF2B5EF4-FFF2-40B4-BE49-F238E27FC236}">
                <a16:creationId xmlns:a16="http://schemas.microsoft.com/office/drawing/2014/main" id="{FDE4F158-2765-9B49-9160-6651D816E3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4532" y="1040183"/>
            <a:ext cx="4154128" cy="3790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27542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BB0157-D468-884C-815F-1BA724553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881" y="182783"/>
            <a:ext cx="6761100" cy="857400"/>
          </a:xfrm>
        </p:spPr>
        <p:txBody>
          <a:bodyPr/>
          <a:lstStyle/>
          <a:p>
            <a:r>
              <a:rPr lang="pt-PT" b="1" dirty="0"/>
              <a:t>Modelo Físico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3BD613CA-0046-F747-85F1-9BDD97267A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14</a:t>
            </a:fld>
            <a:endParaRPr lang="pt-PT"/>
          </a:p>
        </p:txBody>
      </p:sp>
      <p:pic>
        <p:nvPicPr>
          <p:cNvPr id="6" name="Imagem 5" descr="Uma imagem com texto&#10;&#10;Descrição gerada automaticamente">
            <a:extLst>
              <a:ext uri="{FF2B5EF4-FFF2-40B4-BE49-F238E27FC236}">
                <a16:creationId xmlns:a16="http://schemas.microsoft.com/office/drawing/2014/main" id="{0AC117A3-BA9D-214E-B321-3ACC011339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1544" y="1086549"/>
            <a:ext cx="4038317" cy="3847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5638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BB0157-D468-884C-815F-1BA724553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881" y="182783"/>
            <a:ext cx="6761100" cy="857400"/>
          </a:xfrm>
        </p:spPr>
        <p:txBody>
          <a:bodyPr/>
          <a:lstStyle/>
          <a:p>
            <a:r>
              <a:rPr lang="pt-PT" b="1" dirty="0"/>
              <a:t>Modelo Físico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3BD613CA-0046-F747-85F1-9BDD97267A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15</a:t>
            </a:fld>
            <a:endParaRPr lang="pt-PT"/>
          </a:p>
        </p:txBody>
      </p:sp>
      <p:pic>
        <p:nvPicPr>
          <p:cNvPr id="6" name="Imagem 5" descr="Uma imagem com texto&#10;&#10;Descrição gerada automaticamente">
            <a:extLst>
              <a:ext uri="{FF2B5EF4-FFF2-40B4-BE49-F238E27FC236}">
                <a16:creationId xmlns:a16="http://schemas.microsoft.com/office/drawing/2014/main" id="{3309DAD7-08C1-3B43-8E24-EACC5AA8CE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8886" y="1010484"/>
            <a:ext cx="3373603" cy="4103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2702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BB0157-D468-884C-815F-1BA724553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881" y="182783"/>
            <a:ext cx="6761100" cy="857400"/>
          </a:xfrm>
        </p:spPr>
        <p:txBody>
          <a:bodyPr/>
          <a:lstStyle/>
          <a:p>
            <a:r>
              <a:rPr lang="pt-PT" b="1" dirty="0"/>
              <a:t>Modelo Físico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3BD613CA-0046-F747-85F1-9BDD97267A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16</a:t>
            </a:fld>
            <a:endParaRPr lang="pt-PT"/>
          </a:p>
        </p:txBody>
      </p:sp>
      <p:pic>
        <p:nvPicPr>
          <p:cNvPr id="6" name="Imagem 5" descr="Uma imagem com texto&#10;&#10;Descrição gerada automaticamente">
            <a:extLst>
              <a:ext uri="{FF2B5EF4-FFF2-40B4-BE49-F238E27FC236}">
                <a16:creationId xmlns:a16="http://schemas.microsoft.com/office/drawing/2014/main" id="{E08EC7E1-A7CE-A244-8D8F-3103CBC3E9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5777" y="1209454"/>
            <a:ext cx="4071355" cy="3751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4588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BB0157-D468-884C-815F-1BA724553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881" y="182783"/>
            <a:ext cx="6761100" cy="857400"/>
          </a:xfrm>
        </p:spPr>
        <p:txBody>
          <a:bodyPr/>
          <a:lstStyle/>
          <a:p>
            <a:r>
              <a:rPr lang="pt-PT" b="1" dirty="0"/>
              <a:t>Modelo Físico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3BD613CA-0046-F747-85F1-9BDD97267A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17</a:t>
            </a:fld>
            <a:endParaRPr lang="pt-PT"/>
          </a:p>
        </p:txBody>
      </p:sp>
      <p:pic>
        <p:nvPicPr>
          <p:cNvPr id="6" name="Imagem 5" descr="Uma imagem com texto&#10;&#10;Descrição gerada automaticamente">
            <a:extLst>
              <a:ext uri="{FF2B5EF4-FFF2-40B4-BE49-F238E27FC236}">
                <a16:creationId xmlns:a16="http://schemas.microsoft.com/office/drawing/2014/main" id="{1C576AAC-B375-EC46-AAA4-048C04B8D1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7482" y="1040183"/>
            <a:ext cx="4775061" cy="4069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1817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61D4E7-296F-EC4C-AA66-7D6711A53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231" y="29699"/>
            <a:ext cx="6761100" cy="857400"/>
          </a:xfrm>
        </p:spPr>
        <p:txBody>
          <a:bodyPr/>
          <a:lstStyle/>
          <a:p>
            <a:r>
              <a:rPr lang="pt-PT" b="1" dirty="0"/>
              <a:t>Interrogações do Utilizador em SQL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BBD86224-1134-8C46-A7A8-62FF941B8D5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18</a:t>
            </a:fld>
            <a:endParaRPr lang="pt-PT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18FBFE40-E544-864A-B159-A0E49AC83F4F}"/>
              </a:ext>
            </a:extLst>
          </p:cNvPr>
          <p:cNvSpPr txBox="1"/>
          <p:nvPr/>
        </p:nvSpPr>
        <p:spPr>
          <a:xfrm>
            <a:off x="640231" y="1249378"/>
            <a:ext cx="6464411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Consultar Dados de um Cliente</a:t>
            </a: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pt-PT" sz="28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Consultar as Faturas de um Cliente</a:t>
            </a: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pt-PT" sz="28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Verificar Disponibilidade de um Produto</a:t>
            </a: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pt-PT" sz="28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Procurar um Cliente</a:t>
            </a:r>
            <a:endParaRPr lang="pt-PT" sz="2800" dirty="0"/>
          </a:p>
        </p:txBody>
      </p:sp>
    </p:spTree>
    <p:extLst>
      <p:ext uri="{BB962C8B-B14F-4D97-AF65-F5344CB8AC3E}">
        <p14:creationId xmlns:p14="http://schemas.microsoft.com/office/powerpoint/2010/main" val="38619708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61D4E7-296F-EC4C-AA66-7D6711A53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231" y="0"/>
            <a:ext cx="6761100" cy="857400"/>
          </a:xfrm>
        </p:spPr>
        <p:txBody>
          <a:bodyPr/>
          <a:lstStyle/>
          <a:p>
            <a:r>
              <a:rPr lang="pt-PT" b="1" dirty="0"/>
              <a:t>Interrogações do Utilizador em SQL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BBD86224-1134-8C46-A7A8-62FF941B8D5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19</a:t>
            </a:fld>
            <a:endParaRPr lang="pt-PT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18FBFE40-E544-864A-B159-A0E49AC83F4F}"/>
              </a:ext>
            </a:extLst>
          </p:cNvPr>
          <p:cNvSpPr txBox="1"/>
          <p:nvPr/>
        </p:nvSpPr>
        <p:spPr>
          <a:xfrm>
            <a:off x="640231" y="742295"/>
            <a:ext cx="6464411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Consultar os Diversos Produtos Farmacêuticos</a:t>
            </a: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pt-PT" sz="28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Consultar o Vencimento de um Funcionário</a:t>
            </a: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pt-PT" sz="28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Consultar Quantas Vendas Foram Feitas Num Certo Período de Tempo</a:t>
            </a: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pt-PT" sz="28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Consultar o Total Faturado pela Farmácia Num Certo Período de Tempo</a:t>
            </a:r>
            <a:endParaRPr lang="pt-PT" sz="2800" dirty="0"/>
          </a:p>
        </p:txBody>
      </p:sp>
    </p:spTree>
    <p:extLst>
      <p:ext uri="{BB962C8B-B14F-4D97-AF65-F5344CB8AC3E}">
        <p14:creationId xmlns:p14="http://schemas.microsoft.com/office/powerpoint/2010/main" val="9685338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85255B-EC44-A44A-BA14-2BF3551D1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556" y="29699"/>
            <a:ext cx="6761100" cy="857400"/>
          </a:xfrm>
        </p:spPr>
        <p:txBody>
          <a:bodyPr/>
          <a:lstStyle/>
          <a:p>
            <a:r>
              <a:rPr lang="pt-PT" b="1" dirty="0"/>
              <a:t>Fases de Desenvolvimento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14DD382B-1E85-2B42-A7DF-0F2DE2A4F57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2</a:t>
            </a:fld>
            <a:endParaRPr lang="pt-PT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B21C68D9-ED31-3D42-969C-966F3D4892B7}"/>
              </a:ext>
            </a:extLst>
          </p:cNvPr>
          <p:cNvSpPr txBox="1"/>
          <p:nvPr/>
        </p:nvSpPr>
        <p:spPr>
          <a:xfrm>
            <a:off x="480556" y="887099"/>
            <a:ext cx="691286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chemeClr val="accent3">
                  <a:lumMod val="75000"/>
                </a:schemeClr>
              </a:buClr>
              <a:buFont typeface="+mj-lt"/>
              <a:buAutoNum type="arabicPeriod"/>
            </a:pPr>
            <a:endParaRPr lang="pt-PT" sz="24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indent="-457200">
              <a:buClr>
                <a:schemeClr val="accent3">
                  <a:lumMod val="75000"/>
                </a:schemeClr>
              </a:buClr>
              <a:buFont typeface="+mj-lt"/>
              <a:buAutoNum type="arabicPeriod"/>
            </a:pPr>
            <a:r>
              <a:rPr lang="pt-PT" sz="2400" dirty="0">
                <a:solidFill>
                  <a:srgbClr val="0B87A1"/>
                </a:solidFill>
                <a:latin typeface="Dosis ExtraLight"/>
                <a:sym typeface="Dosis ExtraLight"/>
              </a:rPr>
              <a:t>Apresentação do Caso de Estudo</a:t>
            </a:r>
          </a:p>
          <a:p>
            <a:pPr marL="457200" indent="-457200">
              <a:buClr>
                <a:schemeClr val="accent3">
                  <a:lumMod val="75000"/>
                </a:schemeClr>
              </a:buClr>
              <a:buFont typeface="+mj-lt"/>
              <a:buAutoNum type="arabicPeriod"/>
            </a:pPr>
            <a:endParaRPr lang="pt-PT" sz="24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indent="-457200">
              <a:buClr>
                <a:schemeClr val="accent3">
                  <a:lumMod val="75000"/>
                </a:schemeClr>
              </a:buClr>
              <a:buFont typeface="+mj-lt"/>
              <a:buAutoNum type="arabicPeriod"/>
            </a:pPr>
            <a:r>
              <a:rPr lang="pt-PT" sz="2400" dirty="0">
                <a:solidFill>
                  <a:srgbClr val="0B87A1"/>
                </a:solidFill>
                <a:latin typeface="Dosis ExtraLight"/>
                <a:sym typeface="Dosis ExtraLight"/>
              </a:rPr>
              <a:t>Levantamento e Análise de Requisitos</a:t>
            </a:r>
          </a:p>
          <a:p>
            <a:pPr marL="457200" indent="-457200">
              <a:buClr>
                <a:schemeClr val="accent3">
                  <a:lumMod val="75000"/>
                </a:schemeClr>
              </a:buClr>
              <a:buFont typeface="+mj-lt"/>
              <a:buAutoNum type="arabicPeriod"/>
            </a:pPr>
            <a:endParaRPr lang="pt-PT" sz="24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indent="-457200">
              <a:buClr>
                <a:schemeClr val="accent3">
                  <a:lumMod val="75000"/>
                </a:schemeClr>
              </a:buClr>
              <a:buFont typeface="+mj-lt"/>
              <a:buAutoNum type="arabicPeriod"/>
            </a:pPr>
            <a:r>
              <a:rPr lang="pt-PT" sz="2400" dirty="0">
                <a:solidFill>
                  <a:srgbClr val="0B87A1"/>
                </a:solidFill>
                <a:latin typeface="Dosis ExtraLight"/>
                <a:sym typeface="Dosis ExtraLight"/>
              </a:rPr>
              <a:t>Modelação Concetual</a:t>
            </a:r>
          </a:p>
          <a:p>
            <a:pPr marL="457200" indent="-457200">
              <a:buClr>
                <a:schemeClr val="accent3">
                  <a:lumMod val="75000"/>
                </a:schemeClr>
              </a:buClr>
              <a:buFont typeface="+mj-lt"/>
              <a:buAutoNum type="arabicPeriod"/>
            </a:pPr>
            <a:endParaRPr lang="pt-PT" sz="24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indent="-457200">
              <a:buClr>
                <a:schemeClr val="accent3">
                  <a:lumMod val="75000"/>
                </a:schemeClr>
              </a:buClr>
              <a:buFont typeface="+mj-lt"/>
              <a:buAutoNum type="arabicPeriod"/>
            </a:pPr>
            <a:r>
              <a:rPr lang="pt-PT" sz="2400" dirty="0">
                <a:solidFill>
                  <a:srgbClr val="0B87A1"/>
                </a:solidFill>
                <a:latin typeface="Dosis ExtraLight"/>
                <a:sym typeface="Dosis ExtraLight"/>
              </a:rPr>
              <a:t>Modelação Lógica</a:t>
            </a:r>
          </a:p>
          <a:p>
            <a:pPr marL="457200" indent="-457200">
              <a:buClr>
                <a:schemeClr val="accent3">
                  <a:lumMod val="75000"/>
                </a:schemeClr>
              </a:buClr>
              <a:buFont typeface="+mj-lt"/>
              <a:buAutoNum type="arabicPeriod"/>
            </a:pPr>
            <a:endParaRPr lang="pt-PT" sz="24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indent="-457200">
              <a:buClr>
                <a:schemeClr val="accent3">
                  <a:lumMod val="75000"/>
                </a:schemeClr>
              </a:buClr>
              <a:buFont typeface="+mj-lt"/>
              <a:buAutoNum type="arabicPeriod"/>
            </a:pPr>
            <a:r>
              <a:rPr lang="pt-PT" sz="2400" dirty="0">
                <a:solidFill>
                  <a:srgbClr val="0B87A1"/>
                </a:solidFill>
                <a:latin typeface="Dosis ExtraLight"/>
                <a:sym typeface="Dosis ExtraLight"/>
              </a:rPr>
              <a:t>Implementação Física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pt-PT" sz="24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pt-PT" sz="2400" dirty="0">
              <a:solidFill>
                <a:schemeClr val="accent5">
                  <a:lumMod val="90000"/>
                  <a:lumOff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35947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61D4E7-296F-EC4C-AA66-7D6711A53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231" y="29699"/>
            <a:ext cx="6761100" cy="857400"/>
          </a:xfrm>
        </p:spPr>
        <p:txBody>
          <a:bodyPr/>
          <a:lstStyle/>
          <a:p>
            <a:r>
              <a:rPr lang="pt-PT" b="1" dirty="0"/>
              <a:t>Interrogações do Utilizador em SQL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BBD86224-1134-8C46-A7A8-62FF941B8D5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20</a:t>
            </a:fld>
            <a:endParaRPr lang="pt-PT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18FBFE40-E544-864A-B159-A0E49AC83F4F}"/>
              </a:ext>
            </a:extLst>
          </p:cNvPr>
          <p:cNvSpPr txBox="1"/>
          <p:nvPr/>
        </p:nvSpPr>
        <p:spPr>
          <a:xfrm>
            <a:off x="640231" y="1249378"/>
            <a:ext cx="646441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Consultar que Funcionário Faturou Mais num Certo Período de Tempo</a:t>
            </a: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pt-PT" sz="28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Consultar os ‘N’ Produtos Farmacêuticos Mais Vendidos</a:t>
            </a: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pt-PT" sz="28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Consultar o Cliente que Mais Compras Efetuou num Certo Período de Tempo</a:t>
            </a:r>
          </a:p>
          <a:p>
            <a:pPr marL="457200" indent="-4572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pt-PT" sz="2800" dirty="0">
              <a:solidFill>
                <a:srgbClr val="0B87A1"/>
              </a:solidFill>
              <a:latin typeface="Dosis ExtraLight"/>
              <a:sym typeface="Dosis ExtraLight"/>
            </a:endParaRPr>
          </a:p>
        </p:txBody>
      </p:sp>
    </p:spTree>
    <p:extLst>
      <p:ext uri="{BB962C8B-B14F-4D97-AF65-F5344CB8AC3E}">
        <p14:creationId xmlns:p14="http://schemas.microsoft.com/office/powerpoint/2010/main" val="40622038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B8913C-977A-3F4E-A8F3-055144DE7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231" y="29699"/>
            <a:ext cx="6761100" cy="857400"/>
          </a:xfrm>
        </p:spPr>
        <p:txBody>
          <a:bodyPr/>
          <a:lstStyle/>
          <a:p>
            <a:r>
              <a:rPr lang="pt-PT" b="1" dirty="0" err="1"/>
              <a:t>Views</a:t>
            </a:r>
            <a:endParaRPr lang="pt-PT" b="1" dirty="0"/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96A2488B-1DBD-1A41-9FF8-B129E18376F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21</a:t>
            </a:fld>
            <a:endParaRPr lang="pt-PT"/>
          </a:p>
        </p:txBody>
      </p:sp>
      <p:pic>
        <p:nvPicPr>
          <p:cNvPr id="5" name="Imagem 4" descr="Uma imagem com mesa&#10;&#10;Descrição gerada automaticamente">
            <a:extLst>
              <a:ext uri="{FF2B5EF4-FFF2-40B4-BE49-F238E27FC236}">
                <a16:creationId xmlns:a16="http://schemas.microsoft.com/office/drawing/2014/main" id="{08A1C19C-1720-8A49-9E45-7A2D9033E4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2651" y="887099"/>
            <a:ext cx="5378680" cy="4197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8102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B8913C-977A-3F4E-A8F3-055144DE7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231" y="29699"/>
            <a:ext cx="6761100" cy="857400"/>
          </a:xfrm>
        </p:spPr>
        <p:txBody>
          <a:bodyPr/>
          <a:lstStyle/>
          <a:p>
            <a:r>
              <a:rPr lang="pt-PT" b="1" dirty="0" err="1"/>
              <a:t>Views</a:t>
            </a:r>
            <a:endParaRPr lang="pt-PT" b="1" dirty="0"/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96A2488B-1DBD-1A41-9FF8-B129E18376F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22</a:t>
            </a:fld>
            <a:endParaRPr lang="pt-PT"/>
          </a:p>
        </p:txBody>
      </p:sp>
      <p:pic>
        <p:nvPicPr>
          <p:cNvPr id="6" name="Imagem 5" descr="Uma imagem com mesa&#10;&#10;Descrição gerada automaticamente">
            <a:extLst>
              <a:ext uri="{FF2B5EF4-FFF2-40B4-BE49-F238E27FC236}">
                <a16:creationId xmlns:a16="http://schemas.microsoft.com/office/drawing/2014/main" id="{103EA0FC-97D7-5743-9884-0E5D31CA06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2754" y="697657"/>
            <a:ext cx="5319251" cy="4445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0197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B8913C-977A-3F4E-A8F3-055144DE7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231" y="29699"/>
            <a:ext cx="6761100" cy="857400"/>
          </a:xfrm>
        </p:spPr>
        <p:txBody>
          <a:bodyPr/>
          <a:lstStyle/>
          <a:p>
            <a:r>
              <a:rPr lang="pt-PT" b="1" dirty="0" err="1"/>
              <a:t>Triggers</a:t>
            </a:r>
            <a:endParaRPr lang="pt-PT" b="1" dirty="0"/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96A2488B-1DBD-1A41-9FF8-B129E18376F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23</a:t>
            </a:fld>
            <a:endParaRPr lang="pt-PT"/>
          </a:p>
        </p:txBody>
      </p:sp>
      <p:pic>
        <p:nvPicPr>
          <p:cNvPr id="5" name="Imagem 4" descr="Uma imagem com texto&#10;&#10;Descrição gerada automaticamente">
            <a:extLst>
              <a:ext uri="{FF2B5EF4-FFF2-40B4-BE49-F238E27FC236}">
                <a16:creationId xmlns:a16="http://schemas.microsoft.com/office/drawing/2014/main" id="{82140CFA-5C07-2549-9AA9-00F766B2FC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" y="1469680"/>
            <a:ext cx="7036904" cy="2674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9155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6" name="Google Shape;3836;p13"/>
          <p:cNvSpPr txBox="1">
            <a:spLocks noGrp="1"/>
          </p:cNvSpPr>
          <p:nvPr>
            <p:ph type="ctrTitle"/>
          </p:nvPr>
        </p:nvSpPr>
        <p:spPr>
          <a:xfrm>
            <a:off x="569976" y="0"/>
            <a:ext cx="53967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Base De Dados 2020/2021</a:t>
            </a:r>
            <a:endParaRPr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3C796113-50D5-C441-893B-BD992CBF2312}"/>
              </a:ext>
            </a:extLst>
          </p:cNvPr>
          <p:cNvSpPr txBox="1"/>
          <p:nvPr/>
        </p:nvSpPr>
        <p:spPr>
          <a:xfrm>
            <a:off x="569976" y="1904385"/>
            <a:ext cx="463300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6000" dirty="0">
                <a:solidFill>
                  <a:schemeClr val="bg1"/>
                </a:solidFill>
                <a:latin typeface="Dosis ExtraLight"/>
                <a:sym typeface="Dosis ExtraLight"/>
              </a:rPr>
              <a:t>Farmácia NTBH</a:t>
            </a:r>
            <a:endParaRPr lang="pt-PT" dirty="0">
              <a:solidFill>
                <a:schemeClr val="bg1"/>
              </a:solidFill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E01F94F4-681D-1845-9D1C-3532B6459485}"/>
              </a:ext>
            </a:extLst>
          </p:cNvPr>
          <p:cNvSpPr txBox="1"/>
          <p:nvPr/>
        </p:nvSpPr>
        <p:spPr>
          <a:xfrm>
            <a:off x="569976" y="2989064"/>
            <a:ext cx="6428232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pt-PT" sz="2400" dirty="0">
                <a:solidFill>
                  <a:srgbClr val="FFFFFF"/>
                </a:solidFill>
                <a:latin typeface="Dosis ExtraLight"/>
                <a:sym typeface="Dosis ExtraLight"/>
              </a:rPr>
              <a:t>Trabalho Realizado Por:</a:t>
            </a:r>
          </a:p>
          <a:p>
            <a:pPr lvl="0"/>
            <a:r>
              <a:rPr lang="pt-PT" sz="2400" dirty="0">
                <a:solidFill>
                  <a:srgbClr val="FFFFFF"/>
                </a:solidFill>
                <a:latin typeface="Dosis ExtraLight"/>
                <a:sym typeface="Dosis ExtraLight"/>
              </a:rPr>
              <a:t>Bruno Dias A89583</a:t>
            </a:r>
          </a:p>
          <a:p>
            <a:pPr lvl="0"/>
            <a:r>
              <a:rPr lang="pt-PT" sz="2400" dirty="0">
                <a:solidFill>
                  <a:srgbClr val="FFFFFF"/>
                </a:solidFill>
                <a:latin typeface="Dosis ExtraLight"/>
                <a:sym typeface="Dosis ExtraLight"/>
              </a:rPr>
              <a:t>Guilherme Pereira A89479</a:t>
            </a:r>
          </a:p>
          <a:p>
            <a:pPr lvl="0"/>
            <a:r>
              <a:rPr lang="pt-PT" sz="2400" dirty="0">
                <a:solidFill>
                  <a:srgbClr val="FFFFFF"/>
                </a:solidFill>
                <a:latin typeface="Dosis ExtraLight"/>
                <a:sym typeface="Dosis ExtraLight"/>
              </a:rPr>
              <a:t>Luís Sousa A89597</a:t>
            </a:r>
          </a:p>
          <a:p>
            <a:pPr lvl="0"/>
            <a:r>
              <a:rPr lang="pt-PT" sz="2400" dirty="0">
                <a:solidFill>
                  <a:srgbClr val="FFFFFF"/>
                </a:solidFill>
                <a:latin typeface="Dosis ExtraLight"/>
                <a:sym typeface="Dosis ExtraLight"/>
              </a:rPr>
              <a:t>Pedro Barbosa A89529</a:t>
            </a:r>
            <a:endParaRPr lang="pt-PT" sz="2400" dirty="0">
              <a:solidFill>
                <a:srgbClr val="FFFFFF"/>
              </a:solidFill>
            </a:endParaRPr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7217929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231A7862-EEA5-3140-8FE3-48B8CCF47EC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3</a:t>
            </a:fld>
            <a:endParaRPr lang="pt-PT"/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C568144C-CB70-EF44-A863-37B6383857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881" y="-49678"/>
            <a:ext cx="6761100" cy="857400"/>
          </a:xfrm>
        </p:spPr>
        <p:txBody>
          <a:bodyPr/>
          <a:lstStyle/>
          <a:p>
            <a:r>
              <a:rPr lang="pt-PT" b="1" dirty="0"/>
              <a:t>Apresentação do Caso de Estudo</a:t>
            </a:r>
          </a:p>
        </p:txBody>
      </p:sp>
      <p:pic>
        <p:nvPicPr>
          <p:cNvPr id="2" name="Picture 2" descr="Bonecos Para Apresentação De Powerpoint">
            <a:extLst>
              <a:ext uri="{FF2B5EF4-FFF2-40B4-BE49-F238E27FC236}">
                <a16:creationId xmlns:a16="http://schemas.microsoft.com/office/drawing/2014/main" id="{39A1D7D3-C9C6-3E49-922C-FE1DE9D523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8507" y="2066544"/>
            <a:ext cx="1516554" cy="1010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200+ ideias de Bonecos power point | power point, imagens 3d, ilustração 3d">
            <a:extLst>
              <a:ext uri="{FF2B5EF4-FFF2-40B4-BE49-F238E27FC236}">
                <a16:creationId xmlns:a16="http://schemas.microsoft.com/office/drawing/2014/main" id="{76282538-FFA8-6C47-BA82-E43CB2F42D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568" y="2061089"/>
            <a:ext cx="1199642" cy="1015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eta para a Direita 3">
            <a:extLst>
              <a:ext uri="{FF2B5EF4-FFF2-40B4-BE49-F238E27FC236}">
                <a16:creationId xmlns:a16="http://schemas.microsoft.com/office/drawing/2014/main" id="{F8B812FC-9733-9443-8508-5FB64E845D36}"/>
              </a:ext>
            </a:extLst>
          </p:cNvPr>
          <p:cNvSpPr/>
          <p:nvPr/>
        </p:nvSpPr>
        <p:spPr>
          <a:xfrm>
            <a:off x="2603431" y="2569022"/>
            <a:ext cx="3065035" cy="45719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7D4F13D2-0923-1F44-AED5-C21542A5C19E}"/>
              </a:ext>
            </a:extLst>
          </p:cNvPr>
          <p:cNvSpPr txBox="1"/>
          <p:nvPr/>
        </p:nvSpPr>
        <p:spPr>
          <a:xfrm>
            <a:off x="996326" y="3072382"/>
            <a:ext cx="18652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400" dirty="0">
                <a:solidFill>
                  <a:srgbClr val="0B87A1"/>
                </a:solidFill>
                <a:latin typeface="Dosis ExtraLight"/>
                <a:sym typeface="Dosis ExtraLight"/>
              </a:rPr>
              <a:t>Sr. BemEstar</a:t>
            </a:r>
            <a:endParaRPr lang="pt-PT" sz="2400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9C6F9469-FC0B-BD4D-B568-773C6110E68A}"/>
              </a:ext>
            </a:extLst>
          </p:cNvPr>
          <p:cNvSpPr txBox="1"/>
          <p:nvPr/>
        </p:nvSpPr>
        <p:spPr>
          <a:xfrm>
            <a:off x="6000698" y="3072381"/>
            <a:ext cx="13197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400" dirty="0">
                <a:solidFill>
                  <a:srgbClr val="0B87A1"/>
                </a:solidFill>
                <a:latin typeface="Dosis ExtraLight"/>
                <a:sym typeface="Dosis ExtraLight"/>
              </a:rPr>
              <a:t>Equipa</a:t>
            </a:r>
            <a:endParaRPr lang="pt-PT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1CCD4853-03E6-BB48-8B72-32D57862FAC1}"/>
              </a:ext>
            </a:extLst>
          </p:cNvPr>
          <p:cNvSpPr txBox="1"/>
          <p:nvPr/>
        </p:nvSpPr>
        <p:spPr>
          <a:xfrm>
            <a:off x="441994" y="1181741"/>
            <a:ext cx="37464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800" dirty="0">
                <a:solidFill>
                  <a:srgbClr val="0B87A1"/>
                </a:solidFill>
                <a:latin typeface="Dosis ExtraLight"/>
                <a:sym typeface="Dosis ExtraLight"/>
              </a:rPr>
              <a:t>“(...)abrir uma nova Farmácia, a Farmácia NTBH,(...) junto a um dos pólos da Universidade do Minho.”</a:t>
            </a:r>
            <a:endParaRPr lang="pt-PT" sz="1800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EA63E872-387A-F549-B19B-3201E2F4DE0D}"/>
              </a:ext>
            </a:extLst>
          </p:cNvPr>
          <p:cNvSpPr txBox="1"/>
          <p:nvPr/>
        </p:nvSpPr>
        <p:spPr>
          <a:xfrm>
            <a:off x="4344297" y="1276802"/>
            <a:ext cx="422497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pt-PT" sz="1800" dirty="0">
                <a:solidFill>
                  <a:srgbClr val="0B87A1"/>
                </a:solidFill>
                <a:latin typeface="Dosis ExtraLight"/>
                <a:sym typeface="Dosis ExtraLight"/>
              </a:rPr>
              <a:t>“(...)minimizar quaisquer problemas de organização e de recolha de dados(...)”</a:t>
            </a:r>
            <a:endParaRPr lang="pt-PT" sz="1800" dirty="0"/>
          </a:p>
          <a:p>
            <a:endParaRPr lang="pt-PT" dirty="0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574C40DD-F3B1-9E4B-91C8-495282825EDA}"/>
              </a:ext>
            </a:extLst>
          </p:cNvPr>
          <p:cNvSpPr txBox="1"/>
          <p:nvPr/>
        </p:nvSpPr>
        <p:spPr>
          <a:xfrm>
            <a:off x="2213967" y="3606436"/>
            <a:ext cx="4242816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pt-PT" sz="1800" dirty="0">
                <a:solidFill>
                  <a:srgbClr val="0B87A1"/>
                </a:solidFill>
                <a:latin typeface="Dosis ExtraLight"/>
                <a:sym typeface="Dosis ExtraLight"/>
              </a:rPr>
              <a:t>“(...)implementação de uma base de dados que lhes permitisse dar uma rápida e mais organizada resposta aos seus clientes.”</a:t>
            </a:r>
            <a:endParaRPr lang="pt-PT" sz="1800" dirty="0"/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679128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8E971B-D276-D641-9831-3BDD7CB291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881" y="29699"/>
            <a:ext cx="6761100" cy="857400"/>
          </a:xfrm>
        </p:spPr>
        <p:txBody>
          <a:bodyPr/>
          <a:lstStyle/>
          <a:p>
            <a:r>
              <a:rPr lang="pt-PT" b="1" dirty="0"/>
              <a:t>Levantamento e Análise de Requisitos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4D63EFD3-62F1-1F4E-91A8-793D5C54AF0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4</a:t>
            </a:fld>
            <a:endParaRPr lang="pt-PT"/>
          </a:p>
        </p:txBody>
      </p:sp>
      <p:pic>
        <p:nvPicPr>
          <p:cNvPr id="2050" name="Picture 2" descr="Como fazer uma boa apresentação! - Como Se Faz?">
            <a:extLst>
              <a:ext uri="{FF2B5EF4-FFF2-40B4-BE49-F238E27FC236}">
                <a16:creationId xmlns:a16="http://schemas.microsoft.com/office/drawing/2014/main" id="{ABC19691-1C2E-9E4B-B3A9-F9B0EF839D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9095" y="2002244"/>
            <a:ext cx="2074672" cy="1294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FBDBC087-A44E-6D4B-8313-1F1463855E12}"/>
              </a:ext>
            </a:extLst>
          </p:cNvPr>
          <p:cNvSpPr txBox="1"/>
          <p:nvPr/>
        </p:nvSpPr>
        <p:spPr>
          <a:xfrm>
            <a:off x="854765" y="1152939"/>
            <a:ext cx="15107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0B87A1"/>
                </a:solidFill>
                <a:latin typeface="Dosis ExtraLight"/>
                <a:sym typeface="Dosis ExtraLight"/>
              </a:rPr>
              <a:t>Clientes</a:t>
            </a:r>
            <a:endParaRPr lang="pt-PT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20C09D3D-C818-454E-8532-51693E211B96}"/>
              </a:ext>
            </a:extLst>
          </p:cNvPr>
          <p:cNvSpPr txBox="1"/>
          <p:nvPr/>
        </p:nvSpPr>
        <p:spPr>
          <a:xfrm>
            <a:off x="2709095" y="1152939"/>
            <a:ext cx="13755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0B87A1"/>
                </a:solidFill>
                <a:latin typeface="Dosis ExtraLight"/>
                <a:sym typeface="Dosis ExtraLight"/>
              </a:rPr>
              <a:t>Receitas Médicas</a:t>
            </a:r>
            <a:endParaRPr lang="pt-PT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75A44D46-BD99-A444-B526-4F58E93E793A}"/>
              </a:ext>
            </a:extLst>
          </p:cNvPr>
          <p:cNvSpPr txBox="1"/>
          <p:nvPr/>
        </p:nvSpPr>
        <p:spPr>
          <a:xfrm>
            <a:off x="5755437" y="2455362"/>
            <a:ext cx="16087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0B87A1"/>
                </a:solidFill>
                <a:latin typeface="Dosis ExtraLight"/>
                <a:sym typeface="Dosis ExtraLight"/>
              </a:rPr>
              <a:t>Código das Receitas</a:t>
            </a:r>
            <a:endParaRPr lang="pt-PT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C8B922B-D3C5-9D4E-839F-FFF153CE1585}"/>
              </a:ext>
            </a:extLst>
          </p:cNvPr>
          <p:cNvSpPr txBox="1"/>
          <p:nvPr/>
        </p:nvSpPr>
        <p:spPr>
          <a:xfrm>
            <a:off x="1138465" y="2989397"/>
            <a:ext cx="16538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0B87A1"/>
                </a:solidFill>
                <a:latin typeface="Dosis ExtraLight"/>
                <a:sym typeface="Dosis ExtraLight"/>
              </a:rPr>
              <a:t>Data da Venda</a:t>
            </a:r>
            <a:endParaRPr lang="pt-PT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FBAB9177-8608-9941-8723-668C3EFE247E}"/>
              </a:ext>
            </a:extLst>
          </p:cNvPr>
          <p:cNvSpPr txBox="1"/>
          <p:nvPr/>
        </p:nvSpPr>
        <p:spPr>
          <a:xfrm>
            <a:off x="5241272" y="3454787"/>
            <a:ext cx="16087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0B87A1"/>
                </a:solidFill>
                <a:latin typeface="Dosis ExtraLight"/>
                <a:sym typeface="Dosis ExtraLight"/>
              </a:rPr>
              <a:t>Funcionários</a:t>
            </a:r>
            <a:endParaRPr lang="pt-PT" dirty="0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DB132DCF-F46B-D24F-A598-3E79BEF52C74}"/>
              </a:ext>
            </a:extLst>
          </p:cNvPr>
          <p:cNvSpPr txBox="1"/>
          <p:nvPr/>
        </p:nvSpPr>
        <p:spPr>
          <a:xfrm>
            <a:off x="2076036" y="4265749"/>
            <a:ext cx="11847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0B87A1"/>
                </a:solidFill>
                <a:latin typeface="Dosis ExtraLight"/>
                <a:sym typeface="Dosis ExtraLight"/>
              </a:rPr>
              <a:t>Produtos Farmacêuticos</a:t>
            </a:r>
            <a:endParaRPr lang="pt-PT" dirty="0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D07E6BE7-09E8-A046-932F-CA55B5518BDD}"/>
              </a:ext>
            </a:extLst>
          </p:cNvPr>
          <p:cNvSpPr txBox="1"/>
          <p:nvPr/>
        </p:nvSpPr>
        <p:spPr>
          <a:xfrm>
            <a:off x="6106601" y="4234938"/>
            <a:ext cx="14868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0B87A1"/>
                </a:solidFill>
                <a:latin typeface="Dosis ExtraLight"/>
                <a:sym typeface="Dosis ExtraLight"/>
              </a:rPr>
              <a:t>IBAN dos Funcionários</a:t>
            </a:r>
            <a:endParaRPr lang="pt-PT" dirty="0"/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3D350C1D-B04F-9240-AFFA-3EDC1A9B1189}"/>
              </a:ext>
            </a:extLst>
          </p:cNvPr>
          <p:cNvSpPr txBox="1"/>
          <p:nvPr/>
        </p:nvSpPr>
        <p:spPr>
          <a:xfrm>
            <a:off x="6400799" y="1241108"/>
            <a:ext cx="8984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0B87A1"/>
                </a:solidFill>
                <a:latin typeface="Dosis ExtraLight"/>
                <a:sym typeface="Dosis ExtraLight"/>
              </a:rPr>
              <a:t>Fatura</a:t>
            </a:r>
            <a:endParaRPr lang="pt-PT" dirty="0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73E83ACB-124A-124C-B2B2-DDE2E46343B3}"/>
              </a:ext>
            </a:extLst>
          </p:cNvPr>
          <p:cNvSpPr txBox="1"/>
          <p:nvPr/>
        </p:nvSpPr>
        <p:spPr>
          <a:xfrm>
            <a:off x="529508" y="3757884"/>
            <a:ext cx="11887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0B87A1"/>
                </a:solidFill>
                <a:latin typeface="Dosis ExtraLight"/>
                <a:sym typeface="Dosis ExtraLight"/>
              </a:rPr>
              <a:t>Stock dos Produtos</a:t>
            </a:r>
          </a:p>
          <a:p>
            <a:endParaRPr lang="pt-PT" dirty="0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A0C2EB37-5F7D-104E-AB48-E734C17E7174}"/>
              </a:ext>
            </a:extLst>
          </p:cNvPr>
          <p:cNvSpPr txBox="1"/>
          <p:nvPr/>
        </p:nvSpPr>
        <p:spPr>
          <a:xfrm>
            <a:off x="3482048" y="3732489"/>
            <a:ext cx="10478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0B87A1"/>
                </a:solidFill>
                <a:latin typeface="Dosis ExtraLight"/>
                <a:sym typeface="Dosis ExtraLight"/>
              </a:rPr>
              <a:t>Salário dos Funcionários</a:t>
            </a:r>
            <a:endParaRPr lang="pt-PT" dirty="0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C1EB8FA1-1A5D-8040-ADFB-7572D68A60BF}"/>
              </a:ext>
            </a:extLst>
          </p:cNvPr>
          <p:cNvSpPr txBox="1"/>
          <p:nvPr/>
        </p:nvSpPr>
        <p:spPr>
          <a:xfrm>
            <a:off x="4677884" y="1502104"/>
            <a:ext cx="11834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0B87A1"/>
                </a:solidFill>
                <a:latin typeface="Dosis ExtraLight"/>
                <a:sym typeface="Dosis ExtraLight"/>
              </a:rPr>
              <a:t>Modo de Administração</a:t>
            </a:r>
            <a:endParaRPr lang="pt-PT" dirty="0"/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E9CB64BA-349D-1B44-B118-B1A16DC26A1A}"/>
              </a:ext>
            </a:extLst>
          </p:cNvPr>
          <p:cNvSpPr txBox="1"/>
          <p:nvPr/>
        </p:nvSpPr>
        <p:spPr>
          <a:xfrm>
            <a:off x="437322" y="1876508"/>
            <a:ext cx="1638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0B87A1"/>
                </a:solidFill>
                <a:latin typeface="Dosis ExtraLight"/>
                <a:sym typeface="Dosis ExtraLight"/>
              </a:rPr>
              <a:t>Base de Dados Farmácia NTBH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9028576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BF19BB-6706-984F-B737-176F49E0DC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881" y="111222"/>
            <a:ext cx="6761100" cy="857400"/>
          </a:xfrm>
        </p:spPr>
        <p:txBody>
          <a:bodyPr/>
          <a:lstStyle/>
          <a:p>
            <a:r>
              <a:rPr lang="pt-PT" b="1" dirty="0"/>
              <a:t>Levantamento e Análise de Requisitos</a:t>
            </a:r>
            <a:endParaRPr lang="pt-PT" dirty="0"/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1566E051-9AF1-5145-91A6-A7F2B5036DA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5</a:t>
            </a:fld>
            <a:endParaRPr lang="pt-PT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4E489D4-5BC5-C44A-8AAB-7FCAE6743CFE}"/>
              </a:ext>
            </a:extLst>
          </p:cNvPr>
          <p:cNvSpPr txBox="1"/>
          <p:nvPr/>
        </p:nvSpPr>
        <p:spPr>
          <a:xfrm>
            <a:off x="540689" y="1081377"/>
            <a:ext cx="630538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Cliente</a:t>
            </a:r>
          </a:p>
          <a:p>
            <a:endParaRPr lang="pt-PT" sz="28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Id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Nome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NIF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Número de Telemóvel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Email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Palavra Chave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Morada (cidade, rua e código postal)</a:t>
            </a:r>
          </a:p>
        </p:txBody>
      </p:sp>
    </p:spTree>
    <p:extLst>
      <p:ext uri="{BB962C8B-B14F-4D97-AF65-F5344CB8AC3E}">
        <p14:creationId xmlns:p14="http://schemas.microsoft.com/office/powerpoint/2010/main" val="39792714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BF19BB-6706-984F-B737-176F49E0DC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881" y="111222"/>
            <a:ext cx="6761100" cy="857400"/>
          </a:xfrm>
        </p:spPr>
        <p:txBody>
          <a:bodyPr/>
          <a:lstStyle/>
          <a:p>
            <a:r>
              <a:rPr lang="pt-PT" b="1" dirty="0"/>
              <a:t>Levantamento e Análise de Requisitos</a:t>
            </a:r>
            <a:endParaRPr lang="pt-PT" dirty="0"/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1566E051-9AF1-5145-91A6-A7F2B5036DA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6</a:t>
            </a:fld>
            <a:endParaRPr lang="pt-PT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4E489D4-5BC5-C44A-8AAB-7FCAE6743CFE}"/>
              </a:ext>
            </a:extLst>
          </p:cNvPr>
          <p:cNvSpPr txBox="1"/>
          <p:nvPr/>
        </p:nvSpPr>
        <p:spPr>
          <a:xfrm>
            <a:off x="640231" y="1073426"/>
            <a:ext cx="6305384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Fatura</a:t>
            </a:r>
          </a:p>
          <a:p>
            <a:endParaRPr lang="pt-PT" sz="28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Id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Data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Desconto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IVA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Preço Total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Códigos das Receitas</a:t>
            </a:r>
          </a:p>
        </p:txBody>
      </p:sp>
    </p:spTree>
    <p:extLst>
      <p:ext uri="{BB962C8B-B14F-4D97-AF65-F5344CB8AC3E}">
        <p14:creationId xmlns:p14="http://schemas.microsoft.com/office/powerpoint/2010/main" val="29655513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BF19BB-6706-984F-B737-176F49E0DC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881" y="111222"/>
            <a:ext cx="6761100" cy="857400"/>
          </a:xfrm>
        </p:spPr>
        <p:txBody>
          <a:bodyPr/>
          <a:lstStyle/>
          <a:p>
            <a:r>
              <a:rPr lang="pt-PT" b="1" dirty="0"/>
              <a:t>Levantamento e Análise de Requisitos</a:t>
            </a:r>
            <a:endParaRPr lang="pt-PT" dirty="0"/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1566E051-9AF1-5145-91A6-A7F2B5036DA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7</a:t>
            </a:fld>
            <a:endParaRPr lang="pt-PT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4E489D4-5BC5-C44A-8AAB-7FCAE6743CFE}"/>
              </a:ext>
            </a:extLst>
          </p:cNvPr>
          <p:cNvSpPr txBox="1"/>
          <p:nvPr/>
        </p:nvSpPr>
        <p:spPr>
          <a:xfrm>
            <a:off x="540689" y="1081377"/>
            <a:ext cx="6305384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Produto Farmacêutico</a:t>
            </a:r>
          </a:p>
          <a:p>
            <a:endParaRPr lang="pt-PT" sz="28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Id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Quantidade por Embalagem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Número de Embalagens existentes em Stock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Designação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Preço de Venda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Modo de Administração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Laboratório onde foi Fabricado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Indicador em caso de ser necessário Receita Médica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Validade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Quantidade por Dose</a:t>
            </a:r>
          </a:p>
        </p:txBody>
      </p:sp>
    </p:spTree>
    <p:extLst>
      <p:ext uri="{BB962C8B-B14F-4D97-AF65-F5344CB8AC3E}">
        <p14:creationId xmlns:p14="http://schemas.microsoft.com/office/powerpoint/2010/main" val="13923674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BF19BB-6706-984F-B737-176F49E0DC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881" y="111222"/>
            <a:ext cx="6761100" cy="857400"/>
          </a:xfrm>
        </p:spPr>
        <p:txBody>
          <a:bodyPr/>
          <a:lstStyle/>
          <a:p>
            <a:r>
              <a:rPr lang="pt-PT" b="1" dirty="0"/>
              <a:t>Levantamento e Análise de Requisitos</a:t>
            </a:r>
            <a:endParaRPr lang="pt-PT" dirty="0"/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1566E051-9AF1-5145-91A6-A7F2B5036DA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8</a:t>
            </a:fld>
            <a:endParaRPr lang="pt-PT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4E489D4-5BC5-C44A-8AAB-7FCAE6743CFE}"/>
              </a:ext>
            </a:extLst>
          </p:cNvPr>
          <p:cNvSpPr txBox="1"/>
          <p:nvPr/>
        </p:nvSpPr>
        <p:spPr>
          <a:xfrm>
            <a:off x="593739" y="1073426"/>
            <a:ext cx="6305384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800" dirty="0">
                <a:solidFill>
                  <a:srgbClr val="0B87A1"/>
                </a:solidFill>
                <a:latin typeface="Dosis ExtraLight"/>
                <a:sym typeface="Dosis ExtraLight"/>
              </a:rPr>
              <a:t>Funcionário</a:t>
            </a:r>
          </a:p>
          <a:p>
            <a:endParaRPr lang="pt-PT" sz="2800" dirty="0">
              <a:solidFill>
                <a:srgbClr val="0B87A1"/>
              </a:solidFill>
              <a:latin typeface="Dosis ExtraLight"/>
              <a:sym typeface="Dosis ExtraLight"/>
            </a:endParaRP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Id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Nome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Email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Número de Telemóvel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NISS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IBAN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Palavra chave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Salário</a:t>
            </a:r>
          </a:p>
          <a:p>
            <a:pPr marL="342900" indent="-34290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rgbClr val="0B87A1"/>
                </a:solidFill>
                <a:latin typeface="Dosis ExtraLight"/>
                <a:sym typeface="Dosis ExtraLight"/>
              </a:rPr>
              <a:t>Morada (cidade, rua e código postal)</a:t>
            </a:r>
          </a:p>
        </p:txBody>
      </p:sp>
    </p:spTree>
    <p:extLst>
      <p:ext uri="{BB962C8B-B14F-4D97-AF65-F5344CB8AC3E}">
        <p14:creationId xmlns:p14="http://schemas.microsoft.com/office/powerpoint/2010/main" val="39670480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DC5039-6B69-6D4E-9088-B5AA280F1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230" y="0"/>
            <a:ext cx="6761100" cy="857400"/>
          </a:xfrm>
        </p:spPr>
        <p:txBody>
          <a:bodyPr/>
          <a:lstStyle/>
          <a:p>
            <a:r>
              <a:rPr lang="pt-PT" b="1" dirty="0"/>
              <a:t>Modelo Concetual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D480D2D5-8859-644B-9C69-F1321DE8F76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9</a:t>
            </a:fld>
            <a:endParaRPr lang="pt-PT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9E07ED5A-BEBA-544F-8174-0A4C12D876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010" y="801221"/>
            <a:ext cx="5886607" cy="4312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728183"/>
      </p:ext>
    </p:extLst>
  </p:cSld>
  <p:clrMapOvr>
    <a:masterClrMapping/>
  </p:clrMapOvr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3B55"/>
      </a:dk1>
      <a:lt1>
        <a:srgbClr val="FFFFFF"/>
      </a:lt1>
      <a:dk2>
        <a:srgbClr val="0B87A1"/>
      </a:dk2>
      <a:lt2>
        <a:srgbClr val="EEF1EE"/>
      </a:lt2>
      <a:accent1>
        <a:srgbClr val="D3EBD5"/>
      </a:accent1>
      <a:accent2>
        <a:srgbClr val="80BFB7"/>
      </a:accent2>
      <a:accent3>
        <a:srgbClr val="0B87A1"/>
      </a:accent3>
      <a:accent4>
        <a:srgbClr val="01597F"/>
      </a:accent4>
      <a:accent5>
        <a:srgbClr val="003B55"/>
      </a:accent5>
      <a:accent6>
        <a:srgbClr val="001120"/>
      </a:accent6>
      <a:hlink>
        <a:srgbClr val="01597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</TotalTime>
  <Words>413</Words>
  <Application>Microsoft Macintosh PowerPoint</Application>
  <PresentationFormat>Apresentação no Ecrã (16:9)</PresentationFormat>
  <Paragraphs>144</Paragraphs>
  <Slides>24</Slides>
  <Notes>2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24</vt:i4>
      </vt:variant>
    </vt:vector>
  </HeadingPairs>
  <TitlesOfParts>
    <vt:vector size="28" baseType="lpstr">
      <vt:lpstr>Arial</vt:lpstr>
      <vt:lpstr>Dosis ExtraLight</vt:lpstr>
      <vt:lpstr>Titillium Web Light</vt:lpstr>
      <vt:lpstr>Mowbray template</vt:lpstr>
      <vt:lpstr>Base De Dados 2020/2021</vt:lpstr>
      <vt:lpstr>Fases de Desenvolvimento</vt:lpstr>
      <vt:lpstr>Apresentação do Caso de Estudo</vt:lpstr>
      <vt:lpstr>Levantamento e Análise de Requisitos</vt:lpstr>
      <vt:lpstr>Levantamento e Análise de Requisitos</vt:lpstr>
      <vt:lpstr>Levantamento e Análise de Requisitos</vt:lpstr>
      <vt:lpstr>Levantamento e Análise de Requisitos</vt:lpstr>
      <vt:lpstr>Levantamento e Análise de Requisitos</vt:lpstr>
      <vt:lpstr>Modelo Concetual</vt:lpstr>
      <vt:lpstr>Identificação das Entidades</vt:lpstr>
      <vt:lpstr>Associações dos Atributos com as Entidades e os Relacionamentos</vt:lpstr>
      <vt:lpstr>Modelo Lógico</vt:lpstr>
      <vt:lpstr>Modelo Físico</vt:lpstr>
      <vt:lpstr>Modelo Físico</vt:lpstr>
      <vt:lpstr>Modelo Físico</vt:lpstr>
      <vt:lpstr>Modelo Físico</vt:lpstr>
      <vt:lpstr>Modelo Físico</vt:lpstr>
      <vt:lpstr>Interrogações do Utilizador em SQL</vt:lpstr>
      <vt:lpstr>Interrogações do Utilizador em SQL</vt:lpstr>
      <vt:lpstr>Interrogações do Utilizador em SQL</vt:lpstr>
      <vt:lpstr>Views</vt:lpstr>
      <vt:lpstr>Views</vt:lpstr>
      <vt:lpstr>Triggers</vt:lpstr>
      <vt:lpstr>Base De Dados 2020/2021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Base De Dados 2020/2021</dc:title>
  <cp:lastModifiedBy>Pedro Miguel de Soveral Pacheco Barbosa</cp:lastModifiedBy>
  <cp:revision>13</cp:revision>
  <dcterms:modified xsi:type="dcterms:W3CDTF">2021-01-26T17:45:56Z</dcterms:modified>
</cp:coreProperties>
</file>